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5"/>
  </p:handoutMasterIdLst>
  <p:sldIdLst>
    <p:sldId id="257" r:id="rId3"/>
    <p:sldId id="260" r:id="rId5"/>
    <p:sldId id="261" r:id="rId6"/>
    <p:sldId id="269" r:id="rId7"/>
    <p:sldId id="275" r:id="rId8"/>
    <p:sldId id="274" r:id="rId9"/>
    <p:sldId id="271" r:id="rId10"/>
    <p:sldId id="262" r:id="rId11"/>
    <p:sldId id="258" r:id="rId12"/>
    <p:sldId id="270" r:id="rId13"/>
    <p:sldId id="272" r:id="rId14"/>
    <p:sldId id="263" r:id="rId15"/>
    <p:sldId id="276" r:id="rId16"/>
    <p:sldId id="277" r:id="rId17"/>
    <p:sldId id="278" r:id="rId18"/>
    <p:sldId id="264" r:id="rId19"/>
    <p:sldId id="273" r:id="rId20"/>
    <p:sldId id="280" r:id="rId21"/>
    <p:sldId id="279" r:id="rId22"/>
    <p:sldId id="265" r:id="rId23"/>
    <p:sldId id="266" r:id="rId24"/>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3"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B355"/>
    <a:srgbClr val="404040"/>
    <a:srgbClr val="FFD8CD"/>
    <a:srgbClr val="FF5252"/>
    <a:srgbClr val="D8E5A0"/>
    <a:srgbClr val="FFFFFF"/>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43"/>
        <p:guide pos="3801"/>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29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阿里巴巴普惠体 2.0 65 Medium" panose="00020600040101010101" charset="-122"/>
                <a:ea typeface="阿里巴巴普惠体 2.0 65 Medium" panose="00020600040101010101" charset="-122"/>
                <a:cs typeface="阿里巴巴普惠体 2.0 65 Medium" panose="00020600040101010101" charset="-122"/>
              </a:rPr>
            </a:fld>
            <a:endParaRPr lang="zh-CN" altLang="en-US">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阿里巴巴普惠体 2.0 65 Medium" panose="00020600040101010101" charset="-122"/>
                <a:ea typeface="阿里巴巴普惠体 2.0 65 Medium" panose="00020600040101010101" charset="-122"/>
                <a:cs typeface="阿里巴巴普惠体 2.0 65 Medium" panose="00020600040101010101" charset="-122"/>
              </a:rPr>
            </a:fld>
            <a:endParaRPr lang="zh-CN" altLang="en-US">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1pPr>
    <a:lvl2pPr marL="457200" algn="l" defTabSz="914400" rtl="0" eaLnBrk="1" latinLnBrk="0" hangingPunct="1">
      <a:defRPr sz="1200" kern="1200">
        <a:solidFill>
          <a:schemeClr val="tx1"/>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2pPr>
    <a:lvl3pPr marL="914400" algn="l" defTabSz="914400" rtl="0" eaLnBrk="1" latinLnBrk="0" hangingPunct="1">
      <a:defRPr sz="1200" kern="1200">
        <a:solidFill>
          <a:schemeClr val="tx1"/>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3pPr>
    <a:lvl4pPr marL="1371600" algn="l" defTabSz="914400" rtl="0" eaLnBrk="1" latinLnBrk="0" hangingPunct="1">
      <a:defRPr sz="1200" kern="1200">
        <a:solidFill>
          <a:schemeClr val="tx1"/>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4pPr>
    <a:lvl5pPr marL="1828800" algn="l" defTabSz="914400" rtl="0" eaLnBrk="1" latinLnBrk="0" hangingPunct="1">
      <a:defRPr sz="1200" kern="1200">
        <a:solidFill>
          <a:schemeClr val="tx1"/>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阿里巴巴普惠体 2.0 65 Medium" panose="00020600040101010101" charset="-122"/>
          <a:ea typeface="阿里巴巴普惠体 2.0 65 Medium" panose="00020600040101010101" charset="-122"/>
          <a:cs typeface="阿里巴巴普惠体 2.0 65 Medium" panose="00020600040101010101"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67.xml"/><Relationship Id="rId8" Type="http://schemas.openxmlformats.org/officeDocument/2006/relationships/tags" Target="../tags/tag66.xml"/><Relationship Id="rId7" Type="http://schemas.openxmlformats.org/officeDocument/2006/relationships/image" Target="../media/image4.png"/><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1" Type="http://schemas.openxmlformats.org/officeDocument/2006/relationships/notesSlide" Target="../notesSlides/notesSlide1.xml"/><Relationship Id="rId10" Type="http://schemas.openxmlformats.org/officeDocument/2006/relationships/slideLayout" Target="../slideLayouts/slideLayout1.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9" Type="http://schemas.openxmlformats.org/officeDocument/2006/relationships/image" Target="../media/image4.png"/><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tags" Target="../tags/tag162.xml"/><Relationship Id="rId16" Type="http://schemas.openxmlformats.org/officeDocument/2006/relationships/notesSlide" Target="../notesSlides/notesSlide10.xml"/><Relationship Id="rId15" Type="http://schemas.openxmlformats.org/officeDocument/2006/relationships/slideLayout" Target="../slideLayouts/slideLayout1.xml"/><Relationship Id="rId14" Type="http://schemas.openxmlformats.org/officeDocument/2006/relationships/tags" Target="../tags/tag172.xml"/><Relationship Id="rId13" Type="http://schemas.openxmlformats.org/officeDocument/2006/relationships/tags" Target="../tags/tag171.xml"/><Relationship Id="rId12" Type="http://schemas.openxmlformats.org/officeDocument/2006/relationships/tags" Target="../tags/tag170.xml"/><Relationship Id="rId11" Type="http://schemas.openxmlformats.org/officeDocument/2006/relationships/image" Target="../media/image8.png"/><Relationship Id="rId10" Type="http://schemas.openxmlformats.org/officeDocument/2006/relationships/tags" Target="../tags/tag169.xml"/><Relationship Id="rId1" Type="http://schemas.openxmlformats.org/officeDocument/2006/relationships/tags" Target="../tags/tag161.xml"/></Relationships>
</file>

<file path=ppt/slides/_rels/slide11.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image" Target="../media/image4.png"/><Relationship Id="rId5" Type="http://schemas.openxmlformats.org/officeDocument/2006/relationships/tags" Target="../tags/tag177.xml"/><Relationship Id="rId4" Type="http://schemas.openxmlformats.org/officeDocument/2006/relationships/tags" Target="../tags/tag176.xml"/><Relationship Id="rId3" Type="http://schemas.openxmlformats.org/officeDocument/2006/relationships/tags" Target="../tags/tag175.xml"/><Relationship Id="rId2" Type="http://schemas.openxmlformats.org/officeDocument/2006/relationships/tags" Target="../tags/tag174.xml"/><Relationship Id="rId14" Type="http://schemas.openxmlformats.org/officeDocument/2006/relationships/notesSlide" Target="../notesSlides/notesSlide11.xml"/><Relationship Id="rId13" Type="http://schemas.openxmlformats.org/officeDocument/2006/relationships/slideLayout" Target="../slideLayouts/slideLayout1.xml"/><Relationship Id="rId12" Type="http://schemas.openxmlformats.org/officeDocument/2006/relationships/tags" Target="../tags/tag182.xml"/><Relationship Id="rId11" Type="http://schemas.openxmlformats.org/officeDocument/2006/relationships/image" Target="../media/image9.png"/><Relationship Id="rId10" Type="http://schemas.openxmlformats.org/officeDocument/2006/relationships/tags" Target="../tags/tag181.xml"/><Relationship Id="rId1" Type="http://schemas.openxmlformats.org/officeDocument/2006/relationships/tags" Target="../tags/tag173.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xml"/><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tags" Target="../tags/tag183.xml"/></Relationships>
</file>

<file path=ppt/slides/_rels/slide13.xml.rels><?xml version="1.0" encoding="UTF-8" standalone="yes"?>
<Relationships xmlns="http://schemas.openxmlformats.org/package/2006/relationships"><Relationship Id="rId9" Type="http://schemas.openxmlformats.org/officeDocument/2006/relationships/tags" Target="../tags/tag193.xml"/><Relationship Id="rId8" Type="http://schemas.openxmlformats.org/officeDocument/2006/relationships/tags" Target="../tags/tag192.xml"/><Relationship Id="rId7" Type="http://schemas.openxmlformats.org/officeDocument/2006/relationships/tags" Target="../tags/tag191.xml"/><Relationship Id="rId6" Type="http://schemas.openxmlformats.org/officeDocument/2006/relationships/image" Target="../media/image4.png"/><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5" Type="http://schemas.openxmlformats.org/officeDocument/2006/relationships/notesSlide" Target="../notesSlides/notesSlide13.xml"/><Relationship Id="rId14" Type="http://schemas.openxmlformats.org/officeDocument/2006/relationships/slideLayout" Target="../slideLayouts/slideLayout1.xml"/><Relationship Id="rId13" Type="http://schemas.openxmlformats.org/officeDocument/2006/relationships/tags" Target="../tags/tag197.xml"/><Relationship Id="rId12" Type="http://schemas.openxmlformats.org/officeDocument/2006/relationships/tags" Target="../tags/tag196.xml"/><Relationship Id="rId11" Type="http://schemas.openxmlformats.org/officeDocument/2006/relationships/tags" Target="../tags/tag195.xml"/><Relationship Id="rId10" Type="http://schemas.openxmlformats.org/officeDocument/2006/relationships/tags" Target="../tags/tag194.xml"/><Relationship Id="rId1" Type="http://schemas.openxmlformats.org/officeDocument/2006/relationships/tags" Target="../tags/tag186.xml"/></Relationships>
</file>

<file path=ppt/slides/_rels/slide14.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tags" Target="../tags/tag204.xml"/><Relationship Id="rId7" Type="http://schemas.openxmlformats.org/officeDocument/2006/relationships/tags" Target="../tags/tag203.xml"/><Relationship Id="rId6" Type="http://schemas.openxmlformats.org/officeDocument/2006/relationships/image" Target="../media/image4.png"/><Relationship Id="rId5" Type="http://schemas.openxmlformats.org/officeDocument/2006/relationships/tags" Target="../tags/tag202.xml"/><Relationship Id="rId4" Type="http://schemas.openxmlformats.org/officeDocument/2006/relationships/tags" Target="../tags/tag201.xml"/><Relationship Id="rId3" Type="http://schemas.openxmlformats.org/officeDocument/2006/relationships/tags" Target="../tags/tag200.xml"/><Relationship Id="rId22" Type="http://schemas.openxmlformats.org/officeDocument/2006/relationships/notesSlide" Target="../notesSlides/notesSlide14.xml"/><Relationship Id="rId21" Type="http://schemas.openxmlformats.org/officeDocument/2006/relationships/slideLayout" Target="../slideLayouts/slideLayout1.xml"/><Relationship Id="rId20" Type="http://schemas.openxmlformats.org/officeDocument/2006/relationships/tags" Target="../tags/tag215.xml"/><Relationship Id="rId2" Type="http://schemas.openxmlformats.org/officeDocument/2006/relationships/tags" Target="../tags/tag199.xml"/><Relationship Id="rId19" Type="http://schemas.openxmlformats.org/officeDocument/2006/relationships/tags" Target="../tags/tag214.xml"/><Relationship Id="rId18" Type="http://schemas.openxmlformats.org/officeDocument/2006/relationships/tags" Target="../tags/tag213.xml"/><Relationship Id="rId17" Type="http://schemas.openxmlformats.org/officeDocument/2006/relationships/tags" Target="../tags/tag212.xml"/><Relationship Id="rId16" Type="http://schemas.openxmlformats.org/officeDocument/2006/relationships/tags" Target="../tags/tag211.xml"/><Relationship Id="rId15" Type="http://schemas.openxmlformats.org/officeDocument/2006/relationships/tags" Target="../tags/tag210.xml"/><Relationship Id="rId14" Type="http://schemas.openxmlformats.org/officeDocument/2006/relationships/tags" Target="../tags/tag209.xml"/><Relationship Id="rId13" Type="http://schemas.openxmlformats.org/officeDocument/2006/relationships/tags" Target="../tags/tag208.xml"/><Relationship Id="rId12" Type="http://schemas.openxmlformats.org/officeDocument/2006/relationships/tags" Target="../tags/tag207.xml"/><Relationship Id="rId11" Type="http://schemas.openxmlformats.org/officeDocument/2006/relationships/tags" Target="../tags/tag206.xml"/><Relationship Id="rId10" Type="http://schemas.openxmlformats.org/officeDocument/2006/relationships/tags" Target="../tags/tag205.xml"/><Relationship Id="rId1" Type="http://schemas.openxmlformats.org/officeDocument/2006/relationships/tags" Target="../tags/tag198.xml"/></Relationships>
</file>

<file path=ppt/slides/_rels/slide15.xml.rels><?xml version="1.0" encoding="UTF-8" standalone="yes"?>
<Relationships xmlns="http://schemas.openxmlformats.org/package/2006/relationships"><Relationship Id="rId9" Type="http://schemas.openxmlformats.org/officeDocument/2006/relationships/tags" Target="../tags/tag223.xml"/><Relationship Id="rId8" Type="http://schemas.openxmlformats.org/officeDocument/2006/relationships/tags" Target="../tags/tag222.xml"/><Relationship Id="rId7" Type="http://schemas.openxmlformats.org/officeDocument/2006/relationships/tags" Target="../tags/tag221.xml"/><Relationship Id="rId6" Type="http://schemas.openxmlformats.org/officeDocument/2006/relationships/image" Target="../media/image4.png"/><Relationship Id="rId5" Type="http://schemas.openxmlformats.org/officeDocument/2006/relationships/tags" Target="../tags/tag220.xml"/><Relationship Id="rId4" Type="http://schemas.openxmlformats.org/officeDocument/2006/relationships/tags" Target="../tags/tag219.xml"/><Relationship Id="rId3" Type="http://schemas.openxmlformats.org/officeDocument/2006/relationships/tags" Target="../tags/tag218.xml"/><Relationship Id="rId21" Type="http://schemas.openxmlformats.org/officeDocument/2006/relationships/notesSlide" Target="../notesSlides/notesSlide15.xml"/><Relationship Id="rId20" Type="http://schemas.openxmlformats.org/officeDocument/2006/relationships/slideLayout" Target="../slideLayouts/slideLayout1.xml"/><Relationship Id="rId2" Type="http://schemas.openxmlformats.org/officeDocument/2006/relationships/tags" Target="../tags/tag217.xml"/><Relationship Id="rId19" Type="http://schemas.openxmlformats.org/officeDocument/2006/relationships/tags" Target="../tags/tag233.xml"/><Relationship Id="rId18" Type="http://schemas.openxmlformats.org/officeDocument/2006/relationships/tags" Target="../tags/tag232.xml"/><Relationship Id="rId17" Type="http://schemas.openxmlformats.org/officeDocument/2006/relationships/tags" Target="../tags/tag231.xml"/><Relationship Id="rId16" Type="http://schemas.openxmlformats.org/officeDocument/2006/relationships/tags" Target="../tags/tag230.xml"/><Relationship Id="rId15" Type="http://schemas.openxmlformats.org/officeDocument/2006/relationships/tags" Target="../tags/tag229.xml"/><Relationship Id="rId14" Type="http://schemas.openxmlformats.org/officeDocument/2006/relationships/tags" Target="../tags/tag228.xml"/><Relationship Id="rId13" Type="http://schemas.openxmlformats.org/officeDocument/2006/relationships/tags" Target="../tags/tag227.xml"/><Relationship Id="rId12" Type="http://schemas.openxmlformats.org/officeDocument/2006/relationships/tags" Target="../tags/tag226.xml"/><Relationship Id="rId11" Type="http://schemas.openxmlformats.org/officeDocument/2006/relationships/tags" Target="../tags/tag225.xml"/><Relationship Id="rId10" Type="http://schemas.openxmlformats.org/officeDocument/2006/relationships/tags" Target="../tags/tag224.xml"/><Relationship Id="rId1" Type="http://schemas.openxmlformats.org/officeDocument/2006/relationships/tags" Target="../tags/tag216.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tags" Target="../tags/tag236.xml"/><Relationship Id="rId2" Type="http://schemas.openxmlformats.org/officeDocument/2006/relationships/tags" Target="../tags/tag235.xml"/><Relationship Id="rId1" Type="http://schemas.openxmlformats.org/officeDocument/2006/relationships/tags" Target="../tags/tag234.xml"/></Relationships>
</file>

<file path=ppt/slides/_rels/slide17.xml.rels><?xml version="1.0" encoding="UTF-8" standalone="yes"?>
<Relationships xmlns="http://schemas.openxmlformats.org/package/2006/relationships"><Relationship Id="rId9" Type="http://schemas.openxmlformats.org/officeDocument/2006/relationships/tags" Target="../tags/tag244.xml"/><Relationship Id="rId8" Type="http://schemas.openxmlformats.org/officeDocument/2006/relationships/tags" Target="../tags/tag243.xml"/><Relationship Id="rId7" Type="http://schemas.openxmlformats.org/officeDocument/2006/relationships/tags" Target="../tags/tag242.xml"/><Relationship Id="rId6" Type="http://schemas.openxmlformats.org/officeDocument/2006/relationships/image" Target="../media/image4.png"/><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0" Type="http://schemas.openxmlformats.org/officeDocument/2006/relationships/notesSlide" Target="../notesSlides/notesSlide17.xml"/><Relationship Id="rId2" Type="http://schemas.openxmlformats.org/officeDocument/2006/relationships/tags" Target="../tags/tag238.xml"/><Relationship Id="rId19" Type="http://schemas.openxmlformats.org/officeDocument/2006/relationships/slideLayout" Target="../slideLayouts/slideLayout1.xml"/><Relationship Id="rId18" Type="http://schemas.openxmlformats.org/officeDocument/2006/relationships/tags" Target="../tags/tag253.xml"/><Relationship Id="rId17" Type="http://schemas.openxmlformats.org/officeDocument/2006/relationships/tags" Target="../tags/tag252.xml"/><Relationship Id="rId16" Type="http://schemas.openxmlformats.org/officeDocument/2006/relationships/tags" Target="../tags/tag251.xml"/><Relationship Id="rId15" Type="http://schemas.openxmlformats.org/officeDocument/2006/relationships/tags" Target="../tags/tag250.xml"/><Relationship Id="rId14" Type="http://schemas.openxmlformats.org/officeDocument/2006/relationships/tags" Target="../tags/tag249.xml"/><Relationship Id="rId13" Type="http://schemas.openxmlformats.org/officeDocument/2006/relationships/tags" Target="../tags/tag248.xml"/><Relationship Id="rId12" Type="http://schemas.openxmlformats.org/officeDocument/2006/relationships/tags" Target="../tags/tag247.xml"/><Relationship Id="rId11" Type="http://schemas.openxmlformats.org/officeDocument/2006/relationships/tags" Target="../tags/tag246.xml"/><Relationship Id="rId10" Type="http://schemas.openxmlformats.org/officeDocument/2006/relationships/tags" Target="../tags/tag245.xml"/><Relationship Id="rId1" Type="http://schemas.openxmlformats.org/officeDocument/2006/relationships/tags" Target="../tags/tag237.xml"/></Relationships>
</file>

<file path=ppt/slides/_rels/slide18.xml.rels><?xml version="1.0" encoding="UTF-8" standalone="yes"?>
<Relationships xmlns="http://schemas.openxmlformats.org/package/2006/relationships"><Relationship Id="rId9" Type="http://schemas.openxmlformats.org/officeDocument/2006/relationships/tags" Target="../tags/tag261.xml"/><Relationship Id="rId8" Type="http://schemas.openxmlformats.org/officeDocument/2006/relationships/tags" Target="../tags/tag260.xml"/><Relationship Id="rId7" Type="http://schemas.openxmlformats.org/officeDocument/2006/relationships/tags" Target="../tags/tag259.xml"/><Relationship Id="rId6" Type="http://schemas.openxmlformats.org/officeDocument/2006/relationships/image" Target="../media/image4.png"/><Relationship Id="rId5" Type="http://schemas.openxmlformats.org/officeDocument/2006/relationships/tags" Target="../tags/tag258.xml"/><Relationship Id="rId4" Type="http://schemas.openxmlformats.org/officeDocument/2006/relationships/tags" Target="../tags/tag257.xml"/><Relationship Id="rId3" Type="http://schemas.openxmlformats.org/officeDocument/2006/relationships/tags" Target="../tags/tag256.xml"/><Relationship Id="rId21" Type="http://schemas.openxmlformats.org/officeDocument/2006/relationships/notesSlide" Target="../notesSlides/notesSlide18.xml"/><Relationship Id="rId20" Type="http://schemas.openxmlformats.org/officeDocument/2006/relationships/slideLayout" Target="../slideLayouts/slideLayout1.xml"/><Relationship Id="rId2" Type="http://schemas.openxmlformats.org/officeDocument/2006/relationships/tags" Target="../tags/tag255.xml"/><Relationship Id="rId19" Type="http://schemas.openxmlformats.org/officeDocument/2006/relationships/tags" Target="../tags/tag271.xml"/><Relationship Id="rId18" Type="http://schemas.openxmlformats.org/officeDocument/2006/relationships/tags" Target="../tags/tag270.xml"/><Relationship Id="rId17" Type="http://schemas.openxmlformats.org/officeDocument/2006/relationships/tags" Target="../tags/tag269.xml"/><Relationship Id="rId16" Type="http://schemas.openxmlformats.org/officeDocument/2006/relationships/tags" Target="../tags/tag268.xml"/><Relationship Id="rId15" Type="http://schemas.openxmlformats.org/officeDocument/2006/relationships/tags" Target="../tags/tag267.xml"/><Relationship Id="rId14" Type="http://schemas.openxmlformats.org/officeDocument/2006/relationships/tags" Target="../tags/tag266.xml"/><Relationship Id="rId13" Type="http://schemas.openxmlformats.org/officeDocument/2006/relationships/tags" Target="../tags/tag265.xml"/><Relationship Id="rId12" Type="http://schemas.openxmlformats.org/officeDocument/2006/relationships/tags" Target="../tags/tag264.xml"/><Relationship Id="rId11" Type="http://schemas.openxmlformats.org/officeDocument/2006/relationships/tags" Target="../tags/tag263.xml"/><Relationship Id="rId10" Type="http://schemas.openxmlformats.org/officeDocument/2006/relationships/tags" Target="../tags/tag262.xml"/><Relationship Id="rId1" Type="http://schemas.openxmlformats.org/officeDocument/2006/relationships/tags" Target="../tags/tag254.xml"/></Relationships>
</file>

<file path=ppt/slides/_rels/slide19.xml.rels><?xml version="1.0" encoding="UTF-8" standalone="yes"?>
<Relationships xmlns="http://schemas.openxmlformats.org/package/2006/relationships"><Relationship Id="rId9" Type="http://schemas.openxmlformats.org/officeDocument/2006/relationships/tags" Target="../tags/tag280.xml"/><Relationship Id="rId8" Type="http://schemas.openxmlformats.org/officeDocument/2006/relationships/tags" Target="../tags/tag279.xml"/><Relationship Id="rId7" Type="http://schemas.openxmlformats.org/officeDocument/2006/relationships/tags" Target="../tags/tag278.xml"/><Relationship Id="rId6" Type="http://schemas.openxmlformats.org/officeDocument/2006/relationships/tags" Target="../tags/tag277.xml"/><Relationship Id="rId5" Type="http://schemas.openxmlformats.org/officeDocument/2006/relationships/tags" Target="../tags/tag276.xml"/><Relationship Id="rId4" Type="http://schemas.openxmlformats.org/officeDocument/2006/relationships/tags" Target="../tags/tag275.xml"/><Relationship Id="rId3" Type="http://schemas.openxmlformats.org/officeDocument/2006/relationships/tags" Target="../tags/tag274.xml"/><Relationship Id="rId2" Type="http://schemas.openxmlformats.org/officeDocument/2006/relationships/tags" Target="../tags/tag273.xml"/><Relationship Id="rId14" Type="http://schemas.openxmlformats.org/officeDocument/2006/relationships/notesSlide" Target="../notesSlides/notesSlide19.xml"/><Relationship Id="rId13" Type="http://schemas.openxmlformats.org/officeDocument/2006/relationships/slideLayout" Target="../slideLayouts/slideLayout1.xml"/><Relationship Id="rId12" Type="http://schemas.openxmlformats.org/officeDocument/2006/relationships/tags" Target="../tags/tag282.xml"/><Relationship Id="rId11" Type="http://schemas.openxmlformats.org/officeDocument/2006/relationships/image" Target="../media/image4.png"/><Relationship Id="rId10" Type="http://schemas.openxmlformats.org/officeDocument/2006/relationships/tags" Target="../tags/tag281.xml"/><Relationship Id="rId1" Type="http://schemas.openxmlformats.org/officeDocument/2006/relationships/tags" Target="../tags/tag272.xml"/></Relationships>
</file>

<file path=ppt/slides/_rels/slide2.xml.rels><?xml version="1.0" encoding="UTF-8" standalone="yes"?>
<Relationships xmlns="http://schemas.openxmlformats.org/package/2006/relationships"><Relationship Id="rId9" Type="http://schemas.openxmlformats.org/officeDocument/2006/relationships/tags" Target="../tags/tag73.xml"/><Relationship Id="rId8" Type="http://schemas.openxmlformats.org/officeDocument/2006/relationships/tags" Target="../tags/tag72.xml"/><Relationship Id="rId7" Type="http://schemas.openxmlformats.org/officeDocument/2006/relationships/image" Target="../media/image3.png"/><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image" Target="../media/image6.png"/><Relationship Id="rId3" Type="http://schemas.openxmlformats.org/officeDocument/2006/relationships/tags" Target="../tags/tag69.xml"/><Relationship Id="rId23" Type="http://schemas.openxmlformats.org/officeDocument/2006/relationships/notesSlide" Target="../notesSlides/notesSlide2.xml"/><Relationship Id="rId22" Type="http://schemas.openxmlformats.org/officeDocument/2006/relationships/slideLayout" Target="../slideLayouts/slideLayout1.xml"/><Relationship Id="rId21" Type="http://schemas.openxmlformats.org/officeDocument/2006/relationships/tags" Target="../tags/tag84.xml"/><Relationship Id="rId20" Type="http://schemas.openxmlformats.org/officeDocument/2006/relationships/image" Target="../media/image7.png"/><Relationship Id="rId2" Type="http://schemas.openxmlformats.org/officeDocument/2006/relationships/image" Target="../media/image5.png"/><Relationship Id="rId19" Type="http://schemas.openxmlformats.org/officeDocument/2006/relationships/tags" Target="../tags/tag83.xml"/><Relationship Id="rId18" Type="http://schemas.openxmlformats.org/officeDocument/2006/relationships/tags" Target="../tags/tag82.xml"/><Relationship Id="rId17" Type="http://schemas.openxmlformats.org/officeDocument/2006/relationships/tags" Target="../tags/tag81.xml"/><Relationship Id="rId16" Type="http://schemas.openxmlformats.org/officeDocument/2006/relationships/tags" Target="../tags/tag80.xml"/><Relationship Id="rId15" Type="http://schemas.openxmlformats.org/officeDocument/2006/relationships/tags" Target="../tags/tag79.xml"/><Relationship Id="rId14" Type="http://schemas.openxmlformats.org/officeDocument/2006/relationships/tags" Target="../tags/tag78.xml"/><Relationship Id="rId13" Type="http://schemas.openxmlformats.org/officeDocument/2006/relationships/tags" Target="../tags/tag77.xml"/><Relationship Id="rId12" Type="http://schemas.openxmlformats.org/officeDocument/2006/relationships/tags" Target="../tags/tag76.xml"/><Relationship Id="rId11" Type="http://schemas.openxmlformats.org/officeDocument/2006/relationships/tags" Target="../tags/tag75.xml"/><Relationship Id="rId10" Type="http://schemas.openxmlformats.org/officeDocument/2006/relationships/tags" Target="../tags/tag74.xml"/><Relationship Id="rId1" Type="http://schemas.openxmlformats.org/officeDocument/2006/relationships/tags" Target="../tags/tag68.xml"/></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286.xml"/><Relationship Id="rId7" Type="http://schemas.openxmlformats.org/officeDocument/2006/relationships/tags" Target="../tags/tag285.xml"/><Relationship Id="rId6" Type="http://schemas.openxmlformats.org/officeDocument/2006/relationships/tags" Target="../tags/tag284.xml"/><Relationship Id="rId5" Type="http://schemas.openxmlformats.org/officeDocument/2006/relationships/image" Target="../media/image3.png"/><Relationship Id="rId4" Type="http://schemas.openxmlformats.org/officeDocument/2006/relationships/image" Target="../media/image4.png"/><Relationship Id="rId3" Type="http://schemas.openxmlformats.org/officeDocument/2006/relationships/image" Target="../media/image2.png"/><Relationship Id="rId2" Type="http://schemas.openxmlformats.org/officeDocument/2006/relationships/image" Target="../media/image1.png"/><Relationship Id="rId10" Type="http://schemas.openxmlformats.org/officeDocument/2006/relationships/notesSlide" Target="../notesSlides/notesSlide20.xml"/><Relationship Id="rId1" Type="http://schemas.openxmlformats.org/officeDocument/2006/relationships/tags" Target="../tags/tag283.xml"/></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1.xml"/><Relationship Id="rId5" Type="http://schemas.openxmlformats.org/officeDocument/2006/relationships/tags" Target="../tags/tag291.xml"/><Relationship Id="rId4" Type="http://schemas.openxmlformats.org/officeDocument/2006/relationships/tags" Target="../tags/tag290.xml"/><Relationship Id="rId3" Type="http://schemas.openxmlformats.org/officeDocument/2006/relationships/tags" Target="../tags/tag289.xml"/><Relationship Id="rId2" Type="http://schemas.openxmlformats.org/officeDocument/2006/relationships/tags" Target="../tags/tag288.xml"/><Relationship Id="rId1" Type="http://schemas.openxmlformats.org/officeDocument/2006/relationships/tags" Target="../tags/tag287.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s>
</file>

<file path=ppt/slides/_rels/slide4.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5" Type="http://schemas.openxmlformats.org/officeDocument/2006/relationships/notesSlide" Target="../notesSlides/notesSlide4.xml"/><Relationship Id="rId14" Type="http://schemas.openxmlformats.org/officeDocument/2006/relationships/slideLayout" Target="../slideLayouts/slideLayout1.xml"/><Relationship Id="rId13" Type="http://schemas.openxmlformats.org/officeDocument/2006/relationships/tags" Target="../tags/tag99.xml"/><Relationship Id="rId12" Type="http://schemas.openxmlformats.org/officeDocument/2006/relationships/tags" Target="../tags/tag98.xml"/><Relationship Id="rId11" Type="http://schemas.openxmlformats.org/officeDocument/2006/relationships/tags" Target="../tags/tag97.xml"/><Relationship Id="rId10" Type="http://schemas.openxmlformats.org/officeDocument/2006/relationships/image" Target="../media/image4.png"/><Relationship Id="rId1" Type="http://schemas.openxmlformats.org/officeDocument/2006/relationships/tags" Target="../tags/tag88.xml"/></Relationships>
</file>

<file path=ppt/slides/_rels/slide5.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image" Target="../media/image4.png"/><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5" Type="http://schemas.openxmlformats.org/officeDocument/2006/relationships/notesSlide" Target="../notesSlides/notesSlide5.xml"/><Relationship Id="rId14" Type="http://schemas.openxmlformats.org/officeDocument/2006/relationships/slideLayout" Target="../slideLayouts/slideLayout1.xml"/><Relationship Id="rId13" Type="http://schemas.openxmlformats.org/officeDocument/2006/relationships/tags" Target="../tags/tag111.xml"/><Relationship Id="rId12" Type="http://schemas.openxmlformats.org/officeDocument/2006/relationships/tags" Target="../tags/tag11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tags" Target="../tags/tag100.xml"/></Relationships>
</file>

<file path=ppt/slides/_rels/slide6.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tags" Target="../tags/tag117.xml"/><Relationship Id="rId7" Type="http://schemas.openxmlformats.org/officeDocument/2006/relationships/image" Target="../media/image8.png"/><Relationship Id="rId6" Type="http://schemas.openxmlformats.org/officeDocument/2006/relationships/image" Target="../media/image4.png"/><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0" Type="http://schemas.openxmlformats.org/officeDocument/2006/relationships/notesSlide" Target="../notesSlides/notesSlide6.xml"/><Relationship Id="rId2" Type="http://schemas.openxmlformats.org/officeDocument/2006/relationships/tags" Target="../tags/tag113.xml"/><Relationship Id="rId19" Type="http://schemas.openxmlformats.org/officeDocument/2006/relationships/slideLayout" Target="../slideLayouts/slideLayout1.xml"/><Relationship Id="rId18" Type="http://schemas.openxmlformats.org/officeDocument/2006/relationships/tags" Target="../tags/tag127.xml"/><Relationship Id="rId17" Type="http://schemas.openxmlformats.org/officeDocument/2006/relationships/tags" Target="../tags/tag126.xml"/><Relationship Id="rId16" Type="http://schemas.openxmlformats.org/officeDocument/2006/relationships/tags" Target="../tags/tag125.xml"/><Relationship Id="rId15" Type="http://schemas.openxmlformats.org/officeDocument/2006/relationships/tags" Target="../tags/tag124.xml"/><Relationship Id="rId14" Type="http://schemas.openxmlformats.org/officeDocument/2006/relationships/tags" Target="../tags/tag123.xml"/><Relationship Id="rId13" Type="http://schemas.openxmlformats.org/officeDocument/2006/relationships/tags" Target="../tags/tag122.xml"/><Relationship Id="rId12" Type="http://schemas.openxmlformats.org/officeDocument/2006/relationships/tags" Target="../tags/tag121.xml"/><Relationship Id="rId11" Type="http://schemas.openxmlformats.org/officeDocument/2006/relationships/tags" Target="../tags/tag120.xml"/><Relationship Id="rId10" Type="http://schemas.openxmlformats.org/officeDocument/2006/relationships/tags" Target="../tags/tag119.xml"/><Relationship Id="rId1" Type="http://schemas.openxmlformats.org/officeDocument/2006/relationships/tags" Target="../tags/tag112.xml"/></Relationships>
</file>

<file path=ppt/slides/_rels/slide7.xml.rels><?xml version="1.0" encoding="UTF-8" standalone="yes"?>
<Relationships xmlns="http://schemas.openxmlformats.org/package/2006/relationships"><Relationship Id="rId9" Type="http://schemas.openxmlformats.org/officeDocument/2006/relationships/tags" Target="../tags/tag135.xml"/><Relationship Id="rId8" Type="http://schemas.openxmlformats.org/officeDocument/2006/relationships/tags" Target="../tags/tag134.xml"/><Relationship Id="rId7" Type="http://schemas.openxmlformats.org/officeDocument/2006/relationships/tags" Target="../tags/tag133.xml"/><Relationship Id="rId6" Type="http://schemas.openxmlformats.org/officeDocument/2006/relationships/image" Target="../media/image4.png"/><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9" Type="http://schemas.openxmlformats.org/officeDocument/2006/relationships/notesSlide" Target="../notesSlides/notesSlide7.xml"/><Relationship Id="rId18" Type="http://schemas.openxmlformats.org/officeDocument/2006/relationships/slideLayout" Target="../slideLayouts/slideLayout1.xml"/><Relationship Id="rId17" Type="http://schemas.openxmlformats.org/officeDocument/2006/relationships/tags" Target="../tags/tag143.xml"/><Relationship Id="rId16" Type="http://schemas.openxmlformats.org/officeDocument/2006/relationships/tags" Target="../tags/tag142.xml"/><Relationship Id="rId15" Type="http://schemas.openxmlformats.org/officeDocument/2006/relationships/tags" Target="../tags/tag141.xml"/><Relationship Id="rId14" Type="http://schemas.openxmlformats.org/officeDocument/2006/relationships/tags" Target="../tags/tag140.xml"/><Relationship Id="rId13" Type="http://schemas.openxmlformats.org/officeDocument/2006/relationships/tags" Target="../tags/tag139.xml"/><Relationship Id="rId12" Type="http://schemas.openxmlformats.org/officeDocument/2006/relationships/tags" Target="../tags/tag138.xml"/><Relationship Id="rId11" Type="http://schemas.openxmlformats.org/officeDocument/2006/relationships/tags" Target="../tags/tag137.xml"/><Relationship Id="rId10" Type="http://schemas.openxmlformats.org/officeDocument/2006/relationships/tags" Target="../tags/tag136.xml"/><Relationship Id="rId1" Type="http://schemas.openxmlformats.org/officeDocument/2006/relationships/tags" Target="../tags/tag128.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tags" Target="../tags/tag144.xml"/></Relationships>
</file>

<file path=ppt/slides/_rels/slide9.xml.rels><?xml version="1.0" encoding="UTF-8" standalone="yes"?>
<Relationships xmlns="http://schemas.openxmlformats.org/package/2006/relationships"><Relationship Id="rId9" Type="http://schemas.openxmlformats.org/officeDocument/2006/relationships/tags" Target="../tags/tag155.xml"/><Relationship Id="rId8" Type="http://schemas.openxmlformats.org/officeDocument/2006/relationships/tags" Target="../tags/tag154.xml"/><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8" Type="http://schemas.openxmlformats.org/officeDocument/2006/relationships/notesSlide" Target="../notesSlides/notesSlide9.xml"/><Relationship Id="rId17" Type="http://schemas.openxmlformats.org/officeDocument/2006/relationships/slideLayout" Target="../slideLayouts/slideLayout1.xml"/><Relationship Id="rId16" Type="http://schemas.openxmlformats.org/officeDocument/2006/relationships/tags" Target="../tags/tag160.xml"/><Relationship Id="rId15" Type="http://schemas.openxmlformats.org/officeDocument/2006/relationships/image" Target="../media/image4.png"/><Relationship Id="rId14" Type="http://schemas.openxmlformats.org/officeDocument/2006/relationships/tags" Target="../tags/tag159.xml"/><Relationship Id="rId13" Type="http://schemas.openxmlformats.org/officeDocument/2006/relationships/image" Target="../media/image9.png"/><Relationship Id="rId12" Type="http://schemas.openxmlformats.org/officeDocument/2006/relationships/tags" Target="../tags/tag158.xml"/><Relationship Id="rId11" Type="http://schemas.openxmlformats.org/officeDocument/2006/relationships/tags" Target="../tags/tag157.xml"/><Relationship Id="rId10" Type="http://schemas.openxmlformats.org/officeDocument/2006/relationships/tags" Target="../tags/tag156.xml"/><Relationship Id="rId1" Type="http://schemas.openxmlformats.org/officeDocument/2006/relationships/tags" Target="../tags/tag14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圆角矩形 19"/>
          <p:cNvSpPr/>
          <p:nvPr>
            <p:custDataLst>
              <p:tags r:id="rId1"/>
            </p:custDataLst>
          </p:nvPr>
        </p:nvSpPr>
        <p:spPr>
          <a:xfrm>
            <a:off x="4032250" y="4396105"/>
            <a:ext cx="2576830" cy="381635"/>
          </a:xfrm>
          <a:prstGeom prst="roundRect">
            <a:avLst>
              <a:gd name="adj" fmla="val 50000"/>
            </a:avLst>
          </a:prstGeom>
          <a:gradFill>
            <a:gsLst>
              <a:gs pos="60000">
                <a:srgbClr val="E8F0CF"/>
              </a:gs>
              <a:gs pos="0">
                <a:schemeClr val="accent1">
                  <a:lumMod val="5000"/>
                  <a:lumOff val="95000"/>
                  <a:alpha val="0"/>
                </a:schemeClr>
              </a:gs>
              <a:gs pos="100000">
                <a:srgbClr val="D8E5A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 name="任意多边形 2"/>
          <p:cNvSpPr/>
          <p:nvPr/>
        </p:nvSpPr>
        <p:spPr>
          <a:xfrm rot="16200000">
            <a:off x="5184775" y="-139065"/>
            <a:ext cx="1800860" cy="1221359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60000">
                <a:srgbClr val="E8F0CF">
                  <a:alpha val="100000"/>
                </a:srgbClr>
              </a:gs>
              <a:gs pos="0">
                <a:schemeClr val="accent1">
                  <a:lumMod val="5000"/>
                  <a:lumOff val="95000"/>
                  <a:alpha val="0"/>
                </a:schemeClr>
              </a:gs>
              <a:gs pos="10000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pic>
        <p:nvPicPr>
          <p:cNvPr id="8" name="图片 7" descr="3"/>
          <p:cNvPicPr>
            <a:picLocks noChangeAspect="1"/>
          </p:cNvPicPr>
          <p:nvPr/>
        </p:nvPicPr>
        <p:blipFill>
          <a:blip r:embed="rId2"/>
          <a:srcRect t="19343" r="79352"/>
          <a:stretch>
            <a:fillRect/>
          </a:stretch>
        </p:blipFill>
        <p:spPr>
          <a:xfrm flipH="1">
            <a:off x="9926320" y="1326515"/>
            <a:ext cx="2265680" cy="5531485"/>
          </a:xfrm>
          <a:prstGeom prst="rect">
            <a:avLst/>
          </a:prstGeom>
        </p:spPr>
      </p:pic>
      <p:pic>
        <p:nvPicPr>
          <p:cNvPr id="6" name="图片 5" descr="0830安静的多肉"/>
          <p:cNvPicPr>
            <a:picLocks noChangeAspect="1"/>
          </p:cNvPicPr>
          <p:nvPr/>
        </p:nvPicPr>
        <p:blipFill>
          <a:blip r:embed="rId3"/>
          <a:srcRect l="46394" t="25919"/>
          <a:stretch>
            <a:fillRect/>
          </a:stretch>
        </p:blipFill>
        <p:spPr>
          <a:xfrm>
            <a:off x="7731125" y="2867025"/>
            <a:ext cx="4620895" cy="3990975"/>
          </a:xfrm>
          <a:prstGeom prst="rect">
            <a:avLst/>
          </a:prstGeom>
        </p:spPr>
      </p:pic>
      <p:pic>
        <p:nvPicPr>
          <p:cNvPr id="2" name="图片 1" descr="6"/>
          <p:cNvPicPr>
            <a:picLocks noChangeAspect="1"/>
          </p:cNvPicPr>
          <p:nvPr/>
        </p:nvPicPr>
        <p:blipFill>
          <a:blip r:embed="rId4"/>
          <a:srcRect l="35556" t="17787" r="46024" b="49231"/>
          <a:stretch>
            <a:fillRect/>
          </a:stretch>
        </p:blipFill>
        <p:spPr>
          <a:xfrm>
            <a:off x="7600315" y="-338455"/>
            <a:ext cx="3058160" cy="3422015"/>
          </a:xfrm>
          <a:prstGeom prst="rect">
            <a:avLst/>
          </a:prstGeom>
        </p:spPr>
      </p:pic>
      <p:sp>
        <p:nvSpPr>
          <p:cNvPr id="4" name="文本框 3"/>
          <p:cNvSpPr txBox="1"/>
          <p:nvPr/>
        </p:nvSpPr>
        <p:spPr>
          <a:xfrm>
            <a:off x="788670" y="1238885"/>
            <a:ext cx="8279765" cy="2553335"/>
          </a:xfrm>
          <a:prstGeom prst="rect">
            <a:avLst/>
          </a:prstGeom>
          <a:noFill/>
        </p:spPr>
        <p:txBody>
          <a:bodyPr wrap="square" rtlCol="0">
            <a:spAutoFit/>
          </a:bodyPr>
          <a:p>
            <a:r>
              <a:rPr lang="zh-CN" altLang="en-US" sz="8000">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创意绿植打卡</a:t>
            </a:r>
            <a:endParaRPr lang="zh-CN" altLang="en-US" sz="8000">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a:p>
            <a:r>
              <a:rPr lang="zh-CN" altLang="en-US" sz="8000">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活动</a:t>
            </a:r>
            <a:r>
              <a:rPr lang="zh-CN" altLang="en-US" sz="8000">
                <a:solidFill>
                  <a:schemeClr val="tx1">
                    <a:lumMod val="75000"/>
                    <a:lumOff val="25000"/>
                  </a:schemeClr>
                </a:solidFill>
                <a:latin typeface="字魂飞驰标题体" panose="00000500000000000000" charset="-122"/>
                <a:ea typeface="字魂飞驰标题体" panose="00000500000000000000" charset="-122"/>
                <a:cs typeface="阿里巴巴普惠体 2.0 65 Medium" panose="00020600040101010101" charset="-122"/>
                <a:sym typeface="+mn-ea"/>
              </a:rPr>
              <a:t>项目策划书</a:t>
            </a:r>
            <a:endParaRPr lang="zh-CN" altLang="en-US" sz="8000">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13" name="文本框 12"/>
          <p:cNvSpPr txBox="1"/>
          <p:nvPr>
            <p:custDataLst>
              <p:tags r:id="rId5"/>
            </p:custDataLst>
          </p:nvPr>
        </p:nvSpPr>
        <p:spPr>
          <a:xfrm>
            <a:off x="871220" y="3875405"/>
            <a:ext cx="609600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绿</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野</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满</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山</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万</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事</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植</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得</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创</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意</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打</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卡</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等</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你</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参</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加</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14" name="文本框 13"/>
          <p:cNvSpPr txBox="1"/>
          <p:nvPr/>
        </p:nvSpPr>
        <p:spPr>
          <a:xfrm>
            <a:off x="4150360" y="4401820"/>
            <a:ext cx="3667760" cy="337185"/>
          </a:xfrm>
          <a:prstGeom prst="rect">
            <a:avLst/>
          </a:prstGeom>
          <a:noFill/>
        </p:spPr>
        <p:txBody>
          <a:bodyPr wrap="square" rtlCol="0" anchor="t">
            <a:spAutoFit/>
          </a:bodyPr>
          <a:p>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活动地点：</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市</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区</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街道</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endParaRPr>
          </a:p>
        </p:txBody>
      </p:sp>
      <p:pic>
        <p:nvPicPr>
          <p:cNvPr id="16" name="图片 15" descr="4"/>
          <p:cNvPicPr>
            <a:picLocks noChangeAspect="1"/>
          </p:cNvPicPr>
          <p:nvPr>
            <p:custDataLst>
              <p:tags r:id="rId6"/>
            </p:custDataLst>
          </p:nvPr>
        </p:nvPicPr>
        <p:blipFill>
          <a:blip r:embed="rId7"/>
          <a:srcRect l="75291" t="64408" r="15004" b="21935"/>
          <a:stretch>
            <a:fillRect/>
          </a:stretch>
        </p:blipFill>
        <p:spPr>
          <a:xfrm>
            <a:off x="1479550" y="1326515"/>
            <a:ext cx="1064895" cy="936625"/>
          </a:xfrm>
          <a:prstGeom prst="rect">
            <a:avLst/>
          </a:prstGeom>
        </p:spPr>
      </p:pic>
      <p:sp>
        <p:nvSpPr>
          <p:cNvPr id="18" name="圆角矩形 17"/>
          <p:cNvSpPr/>
          <p:nvPr/>
        </p:nvSpPr>
        <p:spPr>
          <a:xfrm>
            <a:off x="891540" y="4434840"/>
            <a:ext cx="2576830" cy="381635"/>
          </a:xfrm>
          <a:prstGeom prst="roundRect">
            <a:avLst>
              <a:gd name="adj" fmla="val 50000"/>
            </a:avLst>
          </a:prstGeom>
          <a:gradFill>
            <a:gsLst>
              <a:gs pos="60000">
                <a:srgbClr val="E8F0CF"/>
              </a:gs>
              <a:gs pos="0">
                <a:schemeClr val="accent1">
                  <a:lumMod val="5000"/>
                  <a:lumOff val="95000"/>
                  <a:alpha val="0"/>
                </a:schemeClr>
              </a:gs>
              <a:gs pos="100000">
                <a:srgbClr val="D8E5A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9" name="文本框 18"/>
          <p:cNvSpPr txBox="1"/>
          <p:nvPr/>
        </p:nvSpPr>
        <p:spPr>
          <a:xfrm>
            <a:off x="1026160" y="4440555"/>
            <a:ext cx="2338070" cy="337185"/>
          </a:xfrm>
          <a:prstGeom prst="rect">
            <a:avLst/>
          </a:prstGeom>
          <a:noFill/>
        </p:spPr>
        <p:txBody>
          <a:bodyPr wrap="square" rtlCol="0" anchor="t">
            <a:spAutoFit/>
          </a:bodyPr>
          <a:p>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活动时间：</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20XX.XX.XX</a:t>
            </a:r>
            <a:endPar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endParaRPr>
          </a:p>
        </p:txBody>
      </p:sp>
      <p:pic>
        <p:nvPicPr>
          <p:cNvPr id="21" name="图片 20" descr="4"/>
          <p:cNvPicPr>
            <a:picLocks noChangeAspect="1"/>
          </p:cNvPicPr>
          <p:nvPr>
            <p:custDataLst>
              <p:tags r:id="rId8"/>
            </p:custDataLst>
          </p:nvPr>
        </p:nvPicPr>
        <p:blipFill>
          <a:blip r:embed="rId7"/>
          <a:srcRect l="75291" t="64408" r="15004" b="21935"/>
          <a:stretch>
            <a:fillRect/>
          </a:stretch>
        </p:blipFill>
        <p:spPr>
          <a:xfrm>
            <a:off x="10219055" y="-221615"/>
            <a:ext cx="3081655" cy="2710815"/>
          </a:xfrm>
          <a:prstGeom prst="rect">
            <a:avLst/>
          </a:prstGeom>
        </p:spPr>
      </p:pic>
    </p:spTree>
    <p:custDataLst>
      <p:tags r:id="rId9"/>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grpSp>
        <p:nvGrpSpPr>
          <p:cNvPr id="21" name="组合 20"/>
          <p:cNvGrpSpPr/>
          <p:nvPr/>
        </p:nvGrpSpPr>
        <p:grpSpPr>
          <a:xfrm>
            <a:off x="4771073" y="554355"/>
            <a:ext cx="2651125" cy="531495"/>
            <a:chOff x="7495" y="873"/>
            <a:chExt cx="4175" cy="837"/>
          </a:xfrm>
        </p:grpSpPr>
        <p:sp>
          <p:nvSpPr>
            <p:cNvPr id="12" name="文本框 11"/>
            <p:cNvSpPr txBox="1"/>
            <p:nvPr>
              <p:custDataLst>
                <p:tags r:id="rId2"/>
              </p:custDataLst>
            </p:nvPr>
          </p:nvSpPr>
          <p:spPr>
            <a:xfrm>
              <a:off x="7800" y="873"/>
              <a:ext cx="3484" cy="822"/>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活动打卡点</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7495" y="1693"/>
              <a:ext cx="4175" cy="17"/>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1771015" y="1574800"/>
            <a:ext cx="8651240" cy="4095750"/>
            <a:chOff x="2803" y="2390"/>
            <a:chExt cx="13624" cy="6450"/>
          </a:xfrm>
        </p:grpSpPr>
        <p:sp>
          <p:nvSpPr>
            <p:cNvPr id="2" name="任意多边形 1"/>
            <p:cNvSpPr/>
            <p:nvPr/>
          </p:nvSpPr>
          <p:spPr>
            <a:xfrm>
              <a:off x="7832" y="2668"/>
              <a:ext cx="2568" cy="6172"/>
            </a:xfrm>
            <a:custGeom>
              <a:avLst/>
              <a:gdLst>
                <a:gd name="connisteX0" fmla="*/ 165100 w 1630667"/>
                <a:gd name="connsiteY0" fmla="*/ 0 h 3919220"/>
                <a:gd name="connisteX1" fmla="*/ 1630045 w 1630667"/>
                <a:gd name="connsiteY1" fmla="*/ 906780 h 3919220"/>
                <a:gd name="connisteX2" fmla="*/ 329565 w 1630667"/>
                <a:gd name="connsiteY2" fmla="*/ 1840865 h 3919220"/>
                <a:gd name="connisteX3" fmla="*/ 1419225 w 1630667"/>
                <a:gd name="connsiteY3" fmla="*/ 2664460 h 3919220"/>
                <a:gd name="connisteX4" fmla="*/ 631825 w 1630667"/>
                <a:gd name="connsiteY4" fmla="*/ 3177540 h 3919220"/>
                <a:gd name="connisteX5" fmla="*/ 0 w 1630667"/>
                <a:gd name="connsiteY5" fmla="*/ 3919220 h 3919220"/>
                <a:gd name="connisteX6" fmla="*/ 82550 w 1630667"/>
                <a:gd name="connsiteY6" fmla="*/ 3900805 h 391922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l" t="t" r="r" b="b"/>
              <a:pathLst>
                <a:path w="1630667" h="3919220">
                  <a:moveTo>
                    <a:pt x="165100" y="0"/>
                  </a:moveTo>
                  <a:cubicBezTo>
                    <a:pt x="483870" y="162560"/>
                    <a:pt x="1597025" y="538480"/>
                    <a:pt x="1630045" y="906780"/>
                  </a:cubicBezTo>
                  <a:cubicBezTo>
                    <a:pt x="1663065" y="1275080"/>
                    <a:pt x="371475" y="1489075"/>
                    <a:pt x="329565" y="1840865"/>
                  </a:cubicBezTo>
                  <a:cubicBezTo>
                    <a:pt x="287655" y="2192655"/>
                    <a:pt x="1358900" y="2397125"/>
                    <a:pt x="1419225" y="2664460"/>
                  </a:cubicBezTo>
                  <a:cubicBezTo>
                    <a:pt x="1479550" y="2931795"/>
                    <a:pt x="915670" y="2926715"/>
                    <a:pt x="631825" y="3177540"/>
                  </a:cubicBezTo>
                  <a:cubicBezTo>
                    <a:pt x="347980" y="3428365"/>
                    <a:pt x="109855" y="3774440"/>
                    <a:pt x="0" y="3919220"/>
                  </a:cubicBezTo>
                </a:path>
              </a:pathLst>
            </a:custGeom>
            <a:noFill/>
            <a:ln>
              <a:solidFill>
                <a:srgbClr val="70B35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grpSp>
          <p:nvGrpSpPr>
            <p:cNvPr id="6" name="组合 5"/>
            <p:cNvGrpSpPr/>
            <p:nvPr/>
          </p:nvGrpSpPr>
          <p:grpSpPr>
            <a:xfrm>
              <a:off x="8554" y="2390"/>
              <a:ext cx="7597" cy="1452"/>
              <a:chOff x="9102" y="3027"/>
              <a:chExt cx="7597" cy="1452"/>
            </a:xfrm>
          </p:grpSpPr>
          <p:sp>
            <p:nvSpPr>
              <p:cNvPr id="3" name="文本框 2"/>
              <p:cNvSpPr txBox="1"/>
              <p:nvPr/>
            </p:nvSpPr>
            <p:spPr>
              <a:xfrm>
                <a:off x="10285" y="3305"/>
                <a:ext cx="6414" cy="1016"/>
              </a:xfrm>
              <a:prstGeom prst="rect">
                <a:avLst/>
              </a:prstGeom>
              <a:noFill/>
            </p:spPr>
            <p:txBody>
              <a:bodyPr wrap="square" rtlCol="0">
                <a:spAutoFit/>
              </a:bodyPr>
              <a:p>
                <a:r>
                  <a:rPr lang="zh-CN" altLang="en-US">
                    <a:latin typeface="字魂飞驰标题体" panose="00000500000000000000" charset="-122"/>
                    <a:ea typeface="字魂飞驰标题体" panose="00000500000000000000" charset="-122"/>
                    <a:cs typeface="字魂飞驰标题体" panose="00000500000000000000" charset="-122"/>
                  </a:rPr>
                  <a:t>打卡点</a:t>
                </a:r>
                <a:r>
                  <a:rPr lang="en-US" altLang="zh-CN">
                    <a:latin typeface="字魂飞驰标题体" panose="00000500000000000000" charset="-122"/>
                    <a:ea typeface="字魂飞驰标题体" panose="00000500000000000000" charset="-122"/>
                    <a:cs typeface="字魂飞驰标题体" panose="00000500000000000000" charset="-122"/>
                  </a:rPr>
                  <a:t>1</a:t>
                </a:r>
                <a:r>
                  <a:rPr lang="zh-CN" altLang="en-US">
                    <a:latin typeface="字魂飞驰标题体" panose="00000500000000000000" charset="-122"/>
                    <a:ea typeface="字魂飞驰标题体" panose="00000500000000000000" charset="-122"/>
                    <a:cs typeface="字魂飞驰标题体" panose="00000500000000000000" charset="-122"/>
                  </a:rPr>
                  <a:t>：</a:t>
                </a:r>
                <a:endParaRPr lang="zh-CN" altLang="en-US">
                  <a:latin typeface="字魂飞驰标题体" panose="00000500000000000000" charset="-122"/>
                  <a:ea typeface="字魂飞驰标题体" panose="00000500000000000000" charset="-122"/>
                  <a:cs typeface="字魂飞驰标题体" panose="00000500000000000000" charset="-122"/>
                </a:endParaRPr>
              </a:p>
              <a:p>
                <a:r>
                  <a:rPr lang="en-US">
                    <a:solidFill>
                      <a:schemeClr val="tx1">
                        <a:lumMod val="65000"/>
                        <a:lumOff val="35000"/>
                      </a:schemeClr>
                    </a:solidFill>
                    <a:latin typeface="字魂飞驰标题体" panose="00000500000000000000" charset="-122"/>
                    <a:ea typeface="字魂飞驰标题体" panose="00000500000000000000" charset="-122"/>
                    <a:cs typeface="字魂飞驰标题体" panose="00000500000000000000" charset="-122"/>
                    <a:sym typeface="+mn-ea"/>
                  </a:rPr>
                  <a:t>Please enter what you want to fill in</a:t>
                </a:r>
                <a:endParaRPr lang="zh-CN" altLang="en-US">
                  <a:latin typeface="字魂飞驰标题体" panose="00000500000000000000" charset="-122"/>
                  <a:ea typeface="字魂飞驰标题体" panose="00000500000000000000" charset="-122"/>
                  <a:cs typeface="字魂飞驰标题体" panose="00000500000000000000" charset="-122"/>
                </a:endParaRPr>
              </a:p>
            </p:txBody>
          </p:sp>
          <p:sp>
            <p:nvSpPr>
              <p:cNvPr id="5" name="文本框 4"/>
              <p:cNvSpPr txBox="1"/>
              <p:nvPr/>
            </p:nvSpPr>
            <p:spPr>
              <a:xfrm>
                <a:off x="9102" y="3027"/>
                <a:ext cx="1520" cy="1452"/>
              </a:xfrm>
              <a:prstGeom prst="rect">
                <a:avLst/>
              </a:prstGeom>
              <a:noFill/>
            </p:spPr>
            <p:txBody>
              <a:bodyPr wrap="square" rtlCol="0" anchor="t">
                <a:spAutoFit/>
              </a:bodyPr>
              <a:p>
                <a:r>
                  <a:rPr lang="en-US" altLang="zh-CN" sz="5400">
                    <a:latin typeface="字魂飞驰标题体" panose="00000500000000000000" charset="-122"/>
                    <a:ea typeface="字魂飞驰标题体" panose="00000500000000000000" charset="-122"/>
                    <a:cs typeface="字魂飞驰标题体" panose="00000500000000000000" charset="-122"/>
                    <a:sym typeface="+mn-ea"/>
                  </a:rPr>
                  <a:t>01 </a:t>
                </a:r>
                <a:endParaRPr lang="en-US" altLang="zh-CN" sz="5400">
                  <a:latin typeface="字魂飞驰标题体" panose="00000500000000000000" charset="-122"/>
                  <a:ea typeface="字魂飞驰标题体" panose="00000500000000000000" charset="-122"/>
                  <a:cs typeface="字魂飞驰标题体" panose="00000500000000000000" charset="-122"/>
                  <a:sym typeface="+mn-ea"/>
                </a:endParaRPr>
              </a:p>
            </p:txBody>
          </p:sp>
        </p:grpSp>
        <p:grpSp>
          <p:nvGrpSpPr>
            <p:cNvPr id="8" name="组合 7"/>
            <p:cNvGrpSpPr/>
            <p:nvPr/>
          </p:nvGrpSpPr>
          <p:grpSpPr>
            <a:xfrm>
              <a:off x="2803" y="4049"/>
              <a:ext cx="7777" cy="1452"/>
              <a:chOff x="9102" y="3027"/>
              <a:chExt cx="7777" cy="1452"/>
            </a:xfrm>
          </p:grpSpPr>
          <p:sp>
            <p:nvSpPr>
              <p:cNvPr id="9" name="文本框 8"/>
              <p:cNvSpPr txBox="1"/>
              <p:nvPr>
                <p:custDataLst>
                  <p:tags r:id="rId4"/>
                </p:custDataLst>
              </p:nvPr>
            </p:nvSpPr>
            <p:spPr>
              <a:xfrm>
                <a:off x="10465" y="3305"/>
                <a:ext cx="6414" cy="1016"/>
              </a:xfrm>
              <a:prstGeom prst="rect">
                <a:avLst/>
              </a:prstGeom>
              <a:noFill/>
            </p:spPr>
            <p:txBody>
              <a:bodyPr wrap="square" rtlCol="0">
                <a:spAutoFit/>
              </a:bodyPr>
              <a:p>
                <a:r>
                  <a:rPr lang="zh-CN" altLang="en-US">
                    <a:latin typeface="字魂飞驰标题体" panose="00000500000000000000" charset="-122"/>
                    <a:ea typeface="字魂飞驰标题体" panose="00000500000000000000" charset="-122"/>
                    <a:cs typeface="字魂飞驰标题体" panose="00000500000000000000" charset="-122"/>
                  </a:rPr>
                  <a:t>打卡点</a:t>
                </a:r>
                <a:r>
                  <a:rPr lang="en-US" altLang="zh-CN">
                    <a:latin typeface="字魂飞驰标题体" panose="00000500000000000000" charset="-122"/>
                    <a:ea typeface="字魂飞驰标题体" panose="00000500000000000000" charset="-122"/>
                    <a:cs typeface="字魂飞驰标题体" panose="00000500000000000000" charset="-122"/>
                  </a:rPr>
                  <a:t>2</a:t>
                </a:r>
                <a:r>
                  <a:rPr lang="zh-CN" altLang="en-US">
                    <a:latin typeface="字魂飞驰标题体" panose="00000500000000000000" charset="-122"/>
                    <a:ea typeface="字魂飞驰标题体" panose="00000500000000000000" charset="-122"/>
                    <a:cs typeface="字魂飞驰标题体" panose="00000500000000000000" charset="-122"/>
                  </a:rPr>
                  <a:t>：</a:t>
                </a:r>
                <a:endParaRPr lang="zh-CN" altLang="en-US">
                  <a:latin typeface="字魂飞驰标题体" panose="00000500000000000000" charset="-122"/>
                  <a:ea typeface="字魂飞驰标题体" panose="00000500000000000000" charset="-122"/>
                  <a:cs typeface="字魂飞驰标题体" panose="00000500000000000000" charset="-122"/>
                </a:endParaRPr>
              </a:p>
              <a:p>
                <a:r>
                  <a:rPr lang="en-US">
                    <a:solidFill>
                      <a:schemeClr val="tx1">
                        <a:lumMod val="65000"/>
                        <a:lumOff val="35000"/>
                      </a:schemeClr>
                    </a:solidFill>
                    <a:latin typeface="字魂飞驰标题体" panose="00000500000000000000" charset="-122"/>
                    <a:ea typeface="字魂飞驰标题体" panose="00000500000000000000" charset="-122"/>
                    <a:cs typeface="字魂飞驰标题体" panose="00000500000000000000" charset="-122"/>
                    <a:sym typeface="+mn-ea"/>
                  </a:rPr>
                  <a:t>Please enter what you want to fill in</a:t>
                </a:r>
                <a:endParaRPr lang="zh-CN" altLang="en-US">
                  <a:latin typeface="字魂飞驰标题体" panose="00000500000000000000" charset="-122"/>
                  <a:ea typeface="字魂飞驰标题体" panose="00000500000000000000" charset="-122"/>
                  <a:cs typeface="字魂飞驰标题体" panose="00000500000000000000" charset="-122"/>
                </a:endParaRPr>
              </a:p>
            </p:txBody>
          </p:sp>
          <p:sp>
            <p:nvSpPr>
              <p:cNvPr id="10" name="文本框 9"/>
              <p:cNvSpPr txBox="1"/>
              <p:nvPr>
                <p:custDataLst>
                  <p:tags r:id="rId5"/>
                </p:custDataLst>
              </p:nvPr>
            </p:nvSpPr>
            <p:spPr>
              <a:xfrm>
                <a:off x="9102" y="3027"/>
                <a:ext cx="1520" cy="1452"/>
              </a:xfrm>
              <a:prstGeom prst="rect">
                <a:avLst/>
              </a:prstGeom>
              <a:noFill/>
            </p:spPr>
            <p:txBody>
              <a:bodyPr wrap="square" rtlCol="0" anchor="t">
                <a:spAutoFit/>
              </a:bodyPr>
              <a:p>
                <a:r>
                  <a:rPr lang="en-US" altLang="zh-CN" sz="5400">
                    <a:latin typeface="字魂飞驰标题体" panose="00000500000000000000" charset="-122"/>
                    <a:ea typeface="字魂飞驰标题体" panose="00000500000000000000" charset="-122"/>
                    <a:cs typeface="字魂飞驰标题体" panose="00000500000000000000" charset="-122"/>
                    <a:sym typeface="+mn-ea"/>
                  </a:rPr>
                  <a:t>02 </a:t>
                </a:r>
                <a:endParaRPr lang="en-US" altLang="zh-CN" sz="5400">
                  <a:latin typeface="字魂飞驰标题体" panose="00000500000000000000" charset="-122"/>
                  <a:ea typeface="字魂飞驰标题体" panose="00000500000000000000" charset="-122"/>
                  <a:cs typeface="字魂飞驰标题体" panose="00000500000000000000" charset="-122"/>
                  <a:sym typeface="+mn-ea"/>
                </a:endParaRPr>
              </a:p>
            </p:txBody>
          </p:sp>
        </p:grpSp>
        <p:grpSp>
          <p:nvGrpSpPr>
            <p:cNvPr id="13" name="组合 12"/>
            <p:cNvGrpSpPr/>
            <p:nvPr/>
          </p:nvGrpSpPr>
          <p:grpSpPr>
            <a:xfrm>
              <a:off x="8620" y="5828"/>
              <a:ext cx="7807" cy="1452"/>
              <a:chOff x="9102" y="3027"/>
              <a:chExt cx="7807" cy="1452"/>
            </a:xfrm>
          </p:grpSpPr>
          <p:sp>
            <p:nvSpPr>
              <p:cNvPr id="14" name="文本框 13"/>
              <p:cNvSpPr txBox="1"/>
              <p:nvPr>
                <p:custDataLst>
                  <p:tags r:id="rId6"/>
                </p:custDataLst>
              </p:nvPr>
            </p:nvSpPr>
            <p:spPr>
              <a:xfrm>
                <a:off x="10495" y="3305"/>
                <a:ext cx="6414" cy="1016"/>
              </a:xfrm>
              <a:prstGeom prst="rect">
                <a:avLst/>
              </a:prstGeom>
              <a:noFill/>
            </p:spPr>
            <p:txBody>
              <a:bodyPr wrap="square" rtlCol="0">
                <a:spAutoFit/>
              </a:bodyPr>
              <a:p>
                <a:r>
                  <a:rPr lang="zh-CN" altLang="en-US">
                    <a:latin typeface="字魂飞驰标题体" panose="00000500000000000000" charset="-122"/>
                    <a:ea typeface="字魂飞驰标题体" panose="00000500000000000000" charset="-122"/>
                    <a:cs typeface="字魂飞驰标题体" panose="00000500000000000000" charset="-122"/>
                  </a:rPr>
                  <a:t>打卡点</a:t>
                </a:r>
                <a:r>
                  <a:rPr lang="en-US" altLang="zh-CN">
                    <a:latin typeface="字魂飞驰标题体" panose="00000500000000000000" charset="-122"/>
                    <a:ea typeface="字魂飞驰标题体" panose="00000500000000000000" charset="-122"/>
                    <a:cs typeface="字魂飞驰标题体" panose="00000500000000000000" charset="-122"/>
                  </a:rPr>
                  <a:t>3</a:t>
                </a:r>
                <a:r>
                  <a:rPr lang="zh-CN" altLang="en-US">
                    <a:latin typeface="字魂飞驰标题体" panose="00000500000000000000" charset="-122"/>
                    <a:ea typeface="字魂飞驰标题体" panose="00000500000000000000" charset="-122"/>
                    <a:cs typeface="字魂飞驰标题体" panose="00000500000000000000" charset="-122"/>
                  </a:rPr>
                  <a:t>：</a:t>
                </a:r>
                <a:endParaRPr lang="zh-CN" altLang="en-US">
                  <a:latin typeface="字魂飞驰标题体" panose="00000500000000000000" charset="-122"/>
                  <a:ea typeface="字魂飞驰标题体" panose="00000500000000000000" charset="-122"/>
                  <a:cs typeface="字魂飞驰标题体" panose="00000500000000000000" charset="-122"/>
                </a:endParaRPr>
              </a:p>
              <a:p>
                <a:r>
                  <a:rPr lang="en-US">
                    <a:solidFill>
                      <a:schemeClr val="tx1">
                        <a:lumMod val="65000"/>
                        <a:lumOff val="35000"/>
                      </a:schemeClr>
                    </a:solidFill>
                    <a:latin typeface="字魂飞驰标题体" panose="00000500000000000000" charset="-122"/>
                    <a:ea typeface="字魂飞驰标题体" panose="00000500000000000000" charset="-122"/>
                    <a:cs typeface="字魂飞驰标题体" panose="00000500000000000000" charset="-122"/>
                    <a:sym typeface="+mn-ea"/>
                  </a:rPr>
                  <a:t>Please enter what you want to fill in</a:t>
                </a:r>
                <a:endParaRPr lang="zh-CN" altLang="en-US">
                  <a:latin typeface="字魂飞驰标题体" panose="00000500000000000000" charset="-122"/>
                  <a:ea typeface="字魂飞驰标题体" panose="00000500000000000000" charset="-122"/>
                  <a:cs typeface="字魂飞驰标题体" panose="00000500000000000000" charset="-122"/>
                </a:endParaRPr>
              </a:p>
            </p:txBody>
          </p:sp>
          <p:sp>
            <p:nvSpPr>
              <p:cNvPr id="15" name="文本框 14"/>
              <p:cNvSpPr txBox="1"/>
              <p:nvPr>
                <p:custDataLst>
                  <p:tags r:id="rId7"/>
                </p:custDataLst>
              </p:nvPr>
            </p:nvSpPr>
            <p:spPr>
              <a:xfrm>
                <a:off x="9102" y="3027"/>
                <a:ext cx="1520" cy="1452"/>
              </a:xfrm>
              <a:prstGeom prst="rect">
                <a:avLst/>
              </a:prstGeom>
              <a:noFill/>
            </p:spPr>
            <p:txBody>
              <a:bodyPr wrap="square" rtlCol="0" anchor="t">
                <a:spAutoFit/>
              </a:bodyPr>
              <a:p>
                <a:r>
                  <a:rPr lang="en-US" altLang="zh-CN" sz="5400">
                    <a:latin typeface="字魂飞驰标题体" panose="00000500000000000000" charset="-122"/>
                    <a:ea typeface="字魂飞驰标题体" panose="00000500000000000000" charset="-122"/>
                    <a:cs typeface="字魂飞驰标题体" panose="00000500000000000000" charset="-122"/>
                    <a:sym typeface="+mn-ea"/>
                  </a:rPr>
                  <a:t>03 </a:t>
                </a:r>
                <a:endParaRPr lang="en-US" altLang="zh-CN" sz="5400">
                  <a:latin typeface="字魂飞驰标题体" panose="00000500000000000000" charset="-122"/>
                  <a:ea typeface="字魂飞驰标题体" panose="00000500000000000000" charset="-122"/>
                  <a:cs typeface="字魂飞驰标题体" panose="00000500000000000000" charset="-122"/>
                  <a:sym typeface="+mn-ea"/>
                </a:endParaRPr>
              </a:p>
            </p:txBody>
          </p:sp>
        </p:grpSp>
      </p:grpSp>
      <p:pic>
        <p:nvPicPr>
          <p:cNvPr id="36" name="图片 35" descr="4"/>
          <p:cNvPicPr>
            <a:picLocks noChangeAspect="1"/>
          </p:cNvPicPr>
          <p:nvPr>
            <p:custDataLst>
              <p:tags r:id="rId8"/>
            </p:custDataLst>
          </p:nvPr>
        </p:nvPicPr>
        <p:blipFill>
          <a:blip r:embed="rId9"/>
          <a:srcRect t="32269" r="83333" b="37333"/>
          <a:stretch>
            <a:fillRect/>
          </a:stretch>
        </p:blipFill>
        <p:spPr>
          <a:xfrm flipH="1">
            <a:off x="-278765" y="31115"/>
            <a:ext cx="1828800" cy="2084705"/>
          </a:xfrm>
          <a:prstGeom prst="rect">
            <a:avLst/>
          </a:prstGeom>
        </p:spPr>
      </p:pic>
      <p:pic>
        <p:nvPicPr>
          <p:cNvPr id="24" name="图片 23" descr="预览图_千图网_编号40515672"/>
          <p:cNvPicPr>
            <a:picLocks noChangeAspect="1"/>
          </p:cNvPicPr>
          <p:nvPr>
            <p:custDataLst>
              <p:tags r:id="rId10"/>
            </p:custDataLst>
          </p:nvPr>
        </p:nvPicPr>
        <p:blipFill>
          <a:blip r:embed="rId11"/>
          <a:srcRect l="386" r="776" b="53056"/>
          <a:stretch>
            <a:fillRect/>
          </a:stretch>
        </p:blipFill>
        <p:spPr>
          <a:xfrm>
            <a:off x="7672705" y="2411730"/>
            <a:ext cx="2265680" cy="1435735"/>
          </a:xfrm>
          <a:prstGeom prst="roundRect">
            <a:avLst/>
          </a:prstGeom>
        </p:spPr>
      </p:pic>
      <p:pic>
        <p:nvPicPr>
          <p:cNvPr id="25" name="图片 24" descr="预览图_千图网_编号40515672"/>
          <p:cNvPicPr>
            <a:picLocks noChangeAspect="1"/>
          </p:cNvPicPr>
          <p:nvPr>
            <p:custDataLst>
              <p:tags r:id="rId12"/>
            </p:custDataLst>
          </p:nvPr>
        </p:nvPicPr>
        <p:blipFill>
          <a:blip r:embed="rId11"/>
          <a:srcRect l="386" r="776" b="53056"/>
          <a:stretch>
            <a:fillRect/>
          </a:stretch>
        </p:blipFill>
        <p:spPr>
          <a:xfrm>
            <a:off x="6430010" y="4666615"/>
            <a:ext cx="2265680" cy="1435735"/>
          </a:xfrm>
          <a:prstGeom prst="roundRect">
            <a:avLst/>
          </a:prstGeom>
        </p:spPr>
      </p:pic>
      <p:pic>
        <p:nvPicPr>
          <p:cNvPr id="26" name="图片 25" descr="预览图_千图网_编号40515672"/>
          <p:cNvPicPr>
            <a:picLocks noChangeAspect="1"/>
          </p:cNvPicPr>
          <p:nvPr>
            <p:custDataLst>
              <p:tags r:id="rId13"/>
            </p:custDataLst>
          </p:nvPr>
        </p:nvPicPr>
        <p:blipFill>
          <a:blip r:embed="rId11"/>
          <a:srcRect l="386" r="776" b="53056"/>
          <a:stretch>
            <a:fillRect/>
          </a:stretch>
        </p:blipFill>
        <p:spPr>
          <a:xfrm>
            <a:off x="1872615" y="3550285"/>
            <a:ext cx="2265680" cy="1435735"/>
          </a:xfrm>
          <a:prstGeom prst="roundRect">
            <a:avLst/>
          </a:prstGeom>
        </p:spPr>
      </p:pic>
    </p:spTree>
    <p:custDataLst>
      <p:tags r:id="rId14"/>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活动介绍</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922020"/>
          </a:xfrm>
          <a:prstGeom prst="rect">
            <a:avLst/>
          </a:prstGeom>
          <a:noFill/>
        </p:spPr>
        <p:txBody>
          <a:bodyPr wrap="square" rtlCol="0" anchor="t">
            <a:spAutoFit/>
          </a:bodyPr>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“绿”野满山，万事“植”得</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全民参与创意环保绿植打卡活动</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36" name="图片 35" descr="4"/>
          <p:cNvPicPr>
            <a:picLocks noChangeAspect="1"/>
          </p:cNvPicPr>
          <p:nvPr>
            <p:custDataLst>
              <p:tags r:id="rId5"/>
            </p:custDataLst>
          </p:nvPr>
        </p:nvPicPr>
        <p:blipFill>
          <a:blip r:embed="rId6"/>
          <a:srcRect t="32269" r="83333" b="37333"/>
          <a:stretch>
            <a:fillRect/>
          </a:stretch>
        </p:blipFill>
        <p:spPr>
          <a:xfrm flipH="1">
            <a:off x="-278765" y="31115"/>
            <a:ext cx="1828800" cy="2084705"/>
          </a:xfrm>
          <a:prstGeom prst="rect">
            <a:avLst/>
          </a:prstGeom>
        </p:spPr>
      </p:pic>
      <p:sp>
        <p:nvSpPr>
          <p:cNvPr id="3" name="矩形 2"/>
          <p:cNvSpPr/>
          <p:nvPr>
            <p:custDataLst>
              <p:tags r:id="rId7"/>
            </p:custDataLst>
          </p:nvPr>
        </p:nvSpPr>
        <p:spPr>
          <a:xfrm>
            <a:off x="1713230" y="2399665"/>
            <a:ext cx="8977630" cy="3568700"/>
          </a:xfrm>
          <a:prstGeom prst="rect">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6" name="文本框 5"/>
          <p:cNvSpPr txBox="1"/>
          <p:nvPr>
            <p:custDataLst>
              <p:tags r:id="rId8"/>
            </p:custDataLst>
          </p:nvPr>
        </p:nvSpPr>
        <p:spPr>
          <a:xfrm>
            <a:off x="2173605" y="3474720"/>
            <a:ext cx="8322310" cy="1366520"/>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r>
              <a:rPr 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a:t>
            </a: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5" name="文本框 4"/>
          <p:cNvSpPr txBox="1"/>
          <p:nvPr>
            <p:custDataLst>
              <p:tags r:id="rId9"/>
            </p:custDataLst>
          </p:nvPr>
        </p:nvSpPr>
        <p:spPr>
          <a:xfrm>
            <a:off x="3605530" y="2509520"/>
            <a:ext cx="6141720" cy="922020"/>
          </a:xfrm>
          <a:prstGeom prst="rect">
            <a:avLst/>
          </a:prstGeom>
          <a:noFill/>
        </p:spPr>
        <p:txBody>
          <a:bodyPr wrap="square" rtlCol="0" anchor="t">
            <a:spAutoFit/>
          </a:bodyPr>
          <a:p>
            <a:pPr algn="ctr"/>
            <a:r>
              <a:rPr lang="zh-CN" altLang="en-US" sz="5400">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活动打卡流程详解</a:t>
            </a:r>
            <a:endParaRPr lang="zh-CN" altLang="en-US" sz="5400">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pic>
        <p:nvPicPr>
          <p:cNvPr id="8" name="图片 7" descr="植物-1(改）"/>
          <p:cNvPicPr>
            <a:picLocks noChangeAspect="1"/>
          </p:cNvPicPr>
          <p:nvPr>
            <p:custDataLst>
              <p:tags r:id="rId10"/>
            </p:custDataLst>
          </p:nvPr>
        </p:nvPicPr>
        <p:blipFill>
          <a:blip r:embed="rId11"/>
          <a:srcRect l="51438" t="2372" r="4257" b="67795"/>
          <a:stretch>
            <a:fillRect/>
          </a:stretch>
        </p:blipFill>
        <p:spPr>
          <a:xfrm>
            <a:off x="1172210" y="1590040"/>
            <a:ext cx="2045335" cy="1841500"/>
          </a:xfrm>
          <a:prstGeom prst="rect">
            <a:avLst/>
          </a:prstGeom>
        </p:spPr>
      </p:pic>
    </p:spTree>
    <p:custDataLst>
      <p:tags r:id="rId1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rot="5400000" flipH="1">
            <a:off x="5180330" y="-143510"/>
            <a:ext cx="1800860" cy="1222248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0">
                <a:srgbClr val="E8F0CF">
                  <a:alpha val="100000"/>
                </a:srgbClr>
              </a:gs>
              <a:gs pos="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8195" name="文本框 5"/>
          <p:cNvSpPr txBox="1"/>
          <p:nvPr>
            <p:custDataLst>
              <p:tags r:id="rId1"/>
            </p:custDataLst>
          </p:nvPr>
        </p:nvSpPr>
        <p:spPr>
          <a:xfrm>
            <a:off x="2559685" y="1152525"/>
            <a:ext cx="7068185" cy="1568450"/>
          </a:xfrm>
          <a:prstGeom prst="rect">
            <a:avLst/>
          </a:prstGeom>
          <a:noFill/>
          <a:ln w="9525">
            <a:noFill/>
          </a:ln>
        </p:spPr>
        <p:txBody>
          <a:bodyPr wrap="square" anchor="t" anchorCtr="0">
            <a:spAutoFit/>
          </a:bodyPr>
          <a:p>
            <a:pPr algn="ctr"/>
            <a:r>
              <a:rPr lang="en-US" altLang="zh-CN" sz="9600">
                <a:solidFill>
                  <a:srgbClr val="404040"/>
                </a:solidFill>
                <a:latin typeface="字魂飞驰标题体" panose="00000500000000000000" charset="-122"/>
                <a:ea typeface="字魂飞驰标题体" panose="00000500000000000000" charset="-122"/>
                <a:cs typeface="字魂5号-无外润黑体" panose="00000500000000000000" charset="-122"/>
              </a:rPr>
              <a:t>03 </a:t>
            </a:r>
            <a:r>
              <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rPr>
              <a:t>活动宣传</a:t>
            </a:r>
            <a:endPar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endParaRPr>
          </a:p>
        </p:txBody>
      </p:sp>
      <p:sp>
        <p:nvSpPr>
          <p:cNvPr id="20" name="矩形 19"/>
          <p:cNvSpPr/>
          <p:nvPr/>
        </p:nvSpPr>
        <p:spPr>
          <a:xfrm>
            <a:off x="4842510" y="2921000"/>
            <a:ext cx="2576830" cy="95885"/>
          </a:xfrm>
          <a:prstGeom prst="rect">
            <a:avLst/>
          </a:prstGeom>
          <a:solidFill>
            <a:srgbClr val="FFD8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27" name="文本框 26"/>
          <p:cNvSpPr txBox="1"/>
          <p:nvPr>
            <p:custDataLst>
              <p:tags r:id="rId2"/>
            </p:custDataLst>
          </p:nvPr>
        </p:nvSpPr>
        <p:spPr>
          <a:xfrm>
            <a:off x="1437005" y="3216910"/>
            <a:ext cx="9558655" cy="1815465"/>
          </a:xfrm>
          <a:prstGeom prst="rect">
            <a:avLst/>
          </a:prstGeom>
          <a:noFill/>
          <a:ln w="9525">
            <a:noFill/>
          </a:ln>
        </p:spPr>
        <p:txBody>
          <a:bodyPr wrap="square" rtlCol="0" anchor="t" anchorCtr="0">
            <a:noAutofit/>
          </a:bodyPr>
          <a:p>
            <a:pPr lvl="0" algn="ctr">
              <a:lnSpc>
                <a:spcPct val="150000"/>
              </a:lnSpc>
              <a:buClrTx/>
              <a:buSzTx/>
              <a:buFontTx/>
            </a:pP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endParaRPr>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活动宣传</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线上线下联动一起，宣传效果最大化</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grpSp>
        <p:nvGrpSpPr>
          <p:cNvPr id="8" name="组合 7"/>
          <p:cNvGrpSpPr/>
          <p:nvPr/>
        </p:nvGrpSpPr>
        <p:grpSpPr>
          <a:xfrm>
            <a:off x="1252220" y="1885315"/>
            <a:ext cx="9787890" cy="1050290"/>
            <a:chOff x="1875" y="2969"/>
            <a:chExt cx="15414" cy="1654"/>
          </a:xfrm>
        </p:grpSpPr>
        <p:sp>
          <p:nvSpPr>
            <p:cNvPr id="3" name="圆角矩形 2"/>
            <p:cNvSpPr/>
            <p:nvPr/>
          </p:nvSpPr>
          <p:spPr>
            <a:xfrm>
              <a:off x="1875" y="2969"/>
              <a:ext cx="15414" cy="1655"/>
            </a:xfrm>
            <a:prstGeom prst="roundRect">
              <a:avLst>
                <a:gd name="adj" fmla="val 50000"/>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custDataLst>
                <p:tags r:id="rId7"/>
              </p:custDataLst>
            </p:nvPr>
          </p:nvSpPr>
          <p:spPr>
            <a:xfrm>
              <a:off x="7660" y="3046"/>
              <a:ext cx="3766"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6" name="文本框 5"/>
            <p:cNvSpPr txBox="1"/>
            <p:nvPr>
              <p:custDataLst>
                <p:tags r:id="rId8"/>
              </p:custDataLst>
            </p:nvPr>
          </p:nvSpPr>
          <p:spPr>
            <a:xfrm>
              <a:off x="1939" y="3384"/>
              <a:ext cx="15208" cy="1224"/>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10" name="组合 9"/>
          <p:cNvGrpSpPr/>
          <p:nvPr/>
        </p:nvGrpSpPr>
        <p:grpSpPr>
          <a:xfrm>
            <a:off x="1252220" y="3411855"/>
            <a:ext cx="9787890" cy="1050290"/>
            <a:chOff x="1875" y="2969"/>
            <a:chExt cx="15414" cy="1654"/>
          </a:xfrm>
        </p:grpSpPr>
        <p:sp>
          <p:nvSpPr>
            <p:cNvPr id="13" name="圆角矩形 12"/>
            <p:cNvSpPr/>
            <p:nvPr/>
          </p:nvSpPr>
          <p:spPr>
            <a:xfrm>
              <a:off x="1875" y="2969"/>
              <a:ext cx="15414" cy="1655"/>
            </a:xfrm>
            <a:prstGeom prst="roundRect">
              <a:avLst>
                <a:gd name="adj" fmla="val 50000"/>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4" name="文本框 13"/>
            <p:cNvSpPr txBox="1"/>
            <p:nvPr>
              <p:custDataLst>
                <p:tags r:id="rId9"/>
              </p:custDataLst>
            </p:nvPr>
          </p:nvSpPr>
          <p:spPr>
            <a:xfrm>
              <a:off x="7660" y="3046"/>
              <a:ext cx="3766"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5" name="文本框 14"/>
            <p:cNvSpPr txBox="1"/>
            <p:nvPr>
              <p:custDataLst>
                <p:tags r:id="rId10"/>
              </p:custDataLst>
            </p:nvPr>
          </p:nvSpPr>
          <p:spPr>
            <a:xfrm>
              <a:off x="1939" y="3384"/>
              <a:ext cx="15208" cy="1224"/>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16" name="组合 15"/>
          <p:cNvGrpSpPr/>
          <p:nvPr/>
        </p:nvGrpSpPr>
        <p:grpSpPr>
          <a:xfrm>
            <a:off x="1252220" y="4938395"/>
            <a:ext cx="9787890" cy="1050290"/>
            <a:chOff x="1875" y="2969"/>
            <a:chExt cx="15414" cy="1654"/>
          </a:xfrm>
        </p:grpSpPr>
        <p:sp>
          <p:nvSpPr>
            <p:cNvPr id="17" name="圆角矩形 16"/>
            <p:cNvSpPr/>
            <p:nvPr/>
          </p:nvSpPr>
          <p:spPr>
            <a:xfrm>
              <a:off x="1875" y="2969"/>
              <a:ext cx="15414" cy="1655"/>
            </a:xfrm>
            <a:prstGeom prst="roundRect">
              <a:avLst>
                <a:gd name="adj" fmla="val 50000"/>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9" name="文本框 18"/>
            <p:cNvSpPr txBox="1"/>
            <p:nvPr>
              <p:custDataLst>
                <p:tags r:id="rId11"/>
              </p:custDataLst>
            </p:nvPr>
          </p:nvSpPr>
          <p:spPr>
            <a:xfrm>
              <a:off x="7660" y="3046"/>
              <a:ext cx="3766"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0" name="文本框 19"/>
            <p:cNvSpPr txBox="1"/>
            <p:nvPr>
              <p:custDataLst>
                <p:tags r:id="rId12"/>
              </p:custDataLst>
            </p:nvPr>
          </p:nvSpPr>
          <p:spPr>
            <a:xfrm>
              <a:off x="1939" y="3384"/>
              <a:ext cx="15208" cy="1224"/>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spTree>
    <p:custDataLst>
      <p:tags r:id="rId1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活动宣传</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线上线下联动一起，宣传效果最大化</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sp>
        <p:nvSpPr>
          <p:cNvPr id="4" name="圆角矩形 3"/>
          <p:cNvSpPr/>
          <p:nvPr>
            <p:custDataLst>
              <p:tags r:id="rId7"/>
            </p:custDataLst>
          </p:nvPr>
        </p:nvSpPr>
        <p:spPr>
          <a:xfrm>
            <a:off x="887095" y="5016500"/>
            <a:ext cx="10586720" cy="1215390"/>
          </a:xfrm>
          <a:prstGeom prst="round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pic>
        <p:nvPicPr>
          <p:cNvPr id="26" name="图片 25" descr="预览图_千图网_编号40515672"/>
          <p:cNvPicPr>
            <a:picLocks noChangeAspect="1"/>
          </p:cNvPicPr>
          <p:nvPr>
            <p:custDataLst>
              <p:tags r:id="rId8"/>
            </p:custDataLst>
          </p:nvPr>
        </p:nvPicPr>
        <p:blipFill>
          <a:blip r:embed="rId9"/>
          <a:srcRect l="386" r="57148" b="53056"/>
          <a:stretch>
            <a:fillRect/>
          </a:stretch>
        </p:blipFill>
        <p:spPr>
          <a:xfrm>
            <a:off x="1303020" y="1712595"/>
            <a:ext cx="2664460" cy="3930650"/>
          </a:xfrm>
          <a:prstGeom prst="roundRect">
            <a:avLst/>
          </a:prstGeom>
        </p:spPr>
      </p:pic>
      <p:grpSp>
        <p:nvGrpSpPr>
          <p:cNvPr id="17" name="组合 16"/>
          <p:cNvGrpSpPr/>
          <p:nvPr/>
        </p:nvGrpSpPr>
        <p:grpSpPr>
          <a:xfrm>
            <a:off x="4339590" y="2326005"/>
            <a:ext cx="2165350" cy="2259330"/>
            <a:chOff x="6936" y="3663"/>
            <a:chExt cx="3410" cy="3558"/>
          </a:xfrm>
        </p:grpSpPr>
        <p:sp>
          <p:nvSpPr>
            <p:cNvPr id="5" name="文本框 4"/>
            <p:cNvSpPr txBox="1"/>
            <p:nvPr>
              <p:custDataLst>
                <p:tags r:id="rId10"/>
              </p:custDataLst>
            </p:nvPr>
          </p:nvSpPr>
          <p:spPr>
            <a:xfrm>
              <a:off x="6936" y="3663"/>
              <a:ext cx="3411" cy="1675"/>
            </a:xfrm>
            <a:prstGeom prst="rect">
              <a:avLst/>
            </a:prstGeom>
            <a:noFill/>
          </p:spPr>
          <p:txBody>
            <a:bodyPr wrap="square" rtlCol="0">
              <a:noAutofit/>
            </a:bodyPr>
            <a:p>
              <a:r>
                <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rPr>
                <a:t>35%</a:t>
              </a:r>
              <a:endPar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31" name="文本框 30"/>
            <p:cNvSpPr txBox="1"/>
            <p:nvPr>
              <p:custDataLst>
                <p:tags r:id="rId11"/>
              </p:custDataLst>
            </p:nvPr>
          </p:nvSpPr>
          <p:spPr>
            <a:xfrm>
              <a:off x="7498" y="5481"/>
              <a:ext cx="2288" cy="58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32" name="文本框 31"/>
            <p:cNvSpPr txBox="1"/>
            <p:nvPr>
              <p:custDataLst>
                <p:tags r:id="rId12"/>
              </p:custDataLst>
            </p:nvPr>
          </p:nvSpPr>
          <p:spPr>
            <a:xfrm>
              <a:off x="7108" y="6061"/>
              <a:ext cx="3067" cy="1161"/>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grpSp>
      <p:grpSp>
        <p:nvGrpSpPr>
          <p:cNvPr id="16" name="组合 15"/>
          <p:cNvGrpSpPr/>
          <p:nvPr/>
        </p:nvGrpSpPr>
        <p:grpSpPr>
          <a:xfrm>
            <a:off x="6645275" y="2326005"/>
            <a:ext cx="2165350" cy="2259330"/>
            <a:chOff x="11196" y="3663"/>
            <a:chExt cx="3410" cy="3558"/>
          </a:xfrm>
        </p:grpSpPr>
        <p:sp>
          <p:nvSpPr>
            <p:cNvPr id="3" name="文本框 2"/>
            <p:cNvSpPr txBox="1"/>
            <p:nvPr>
              <p:custDataLst>
                <p:tags r:id="rId13"/>
              </p:custDataLst>
            </p:nvPr>
          </p:nvSpPr>
          <p:spPr>
            <a:xfrm>
              <a:off x="11196" y="3663"/>
              <a:ext cx="3411" cy="1675"/>
            </a:xfrm>
            <a:prstGeom prst="rect">
              <a:avLst/>
            </a:prstGeom>
            <a:noFill/>
          </p:spPr>
          <p:txBody>
            <a:bodyPr wrap="square" rtlCol="0">
              <a:noAutofit/>
            </a:bodyPr>
            <a:p>
              <a:pPr algn="l">
                <a:buClrTx/>
                <a:buSzTx/>
                <a:buFontTx/>
              </a:pPr>
              <a:r>
                <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rPr>
                <a:t>67%</a:t>
              </a:r>
              <a:endPar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6" name="文本框 5"/>
            <p:cNvSpPr txBox="1"/>
            <p:nvPr>
              <p:custDataLst>
                <p:tags r:id="rId14"/>
              </p:custDataLst>
            </p:nvPr>
          </p:nvSpPr>
          <p:spPr>
            <a:xfrm>
              <a:off x="11758" y="5481"/>
              <a:ext cx="2288" cy="58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8" name="文本框 7"/>
            <p:cNvSpPr txBox="1"/>
            <p:nvPr>
              <p:custDataLst>
                <p:tags r:id="rId15"/>
              </p:custDataLst>
            </p:nvPr>
          </p:nvSpPr>
          <p:spPr>
            <a:xfrm>
              <a:off x="11368" y="6061"/>
              <a:ext cx="3067" cy="1161"/>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grpSp>
      <p:grpSp>
        <p:nvGrpSpPr>
          <p:cNvPr id="15" name="组合 14"/>
          <p:cNvGrpSpPr/>
          <p:nvPr/>
        </p:nvGrpSpPr>
        <p:grpSpPr>
          <a:xfrm>
            <a:off x="8950960" y="2326005"/>
            <a:ext cx="2165350" cy="2259330"/>
            <a:chOff x="14758" y="3863"/>
            <a:chExt cx="3410" cy="3558"/>
          </a:xfrm>
        </p:grpSpPr>
        <p:sp>
          <p:nvSpPr>
            <p:cNvPr id="10" name="文本框 9"/>
            <p:cNvSpPr txBox="1"/>
            <p:nvPr>
              <p:custDataLst>
                <p:tags r:id="rId16"/>
              </p:custDataLst>
            </p:nvPr>
          </p:nvSpPr>
          <p:spPr>
            <a:xfrm>
              <a:off x="14758" y="3863"/>
              <a:ext cx="3411" cy="1675"/>
            </a:xfrm>
            <a:prstGeom prst="rect">
              <a:avLst/>
            </a:prstGeom>
            <a:noFill/>
          </p:spPr>
          <p:txBody>
            <a:bodyPr wrap="square" rtlCol="0">
              <a:noAutofit/>
            </a:bodyPr>
            <a:p>
              <a:pPr algn="l">
                <a:buClrTx/>
                <a:buSzTx/>
                <a:buFontTx/>
              </a:pPr>
              <a:r>
                <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rPr>
                <a:t>24%</a:t>
              </a:r>
              <a:endParaRPr lang="en-US" altLang="zh-CN" sz="7200" b="1">
                <a:solidFill>
                  <a:srgbClr val="70B355"/>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13" name="文本框 12"/>
            <p:cNvSpPr txBox="1"/>
            <p:nvPr>
              <p:custDataLst>
                <p:tags r:id="rId17"/>
              </p:custDataLst>
            </p:nvPr>
          </p:nvSpPr>
          <p:spPr>
            <a:xfrm>
              <a:off x="15320" y="5681"/>
              <a:ext cx="2288" cy="58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4" name="文本框 13"/>
            <p:cNvSpPr txBox="1"/>
            <p:nvPr>
              <p:custDataLst>
                <p:tags r:id="rId18"/>
              </p:custDataLst>
            </p:nvPr>
          </p:nvSpPr>
          <p:spPr>
            <a:xfrm>
              <a:off x="14930" y="6261"/>
              <a:ext cx="3067" cy="1161"/>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grpSp>
      <p:sp>
        <p:nvSpPr>
          <p:cNvPr id="19" name="文本框 18"/>
          <p:cNvSpPr txBox="1"/>
          <p:nvPr>
            <p:custDataLst>
              <p:tags r:id="rId19"/>
            </p:custDataLst>
          </p:nvPr>
        </p:nvSpPr>
        <p:spPr>
          <a:xfrm>
            <a:off x="6452235" y="5512435"/>
            <a:ext cx="2359025" cy="36830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各渠道宣传效果一栏</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Tree>
    <p:custDataLst>
      <p:tags r:id="rId20"/>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活动宣传</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线上线下联动一起，宣传效果最大化</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cxnSp>
        <p:nvCxnSpPr>
          <p:cNvPr id="3" name="直接连接符 2"/>
          <p:cNvCxnSpPr/>
          <p:nvPr/>
        </p:nvCxnSpPr>
        <p:spPr>
          <a:xfrm>
            <a:off x="569595" y="3979545"/>
            <a:ext cx="11046460" cy="21590"/>
          </a:xfrm>
          <a:prstGeom prst="line">
            <a:avLst/>
          </a:prstGeom>
          <a:ln>
            <a:solidFill>
              <a:srgbClr val="70B355"/>
            </a:solidFill>
          </a:ln>
        </p:spPr>
        <p:style>
          <a:lnRef idx="1">
            <a:schemeClr val="accent1"/>
          </a:lnRef>
          <a:fillRef idx="0">
            <a:schemeClr val="accent1"/>
          </a:fillRef>
          <a:effectRef idx="0">
            <a:schemeClr val="accent1"/>
          </a:effectRef>
          <a:fontRef idx="minor">
            <a:schemeClr val="tx1"/>
          </a:fontRef>
        </p:style>
      </p:cxnSp>
      <p:sp>
        <p:nvSpPr>
          <p:cNvPr id="4" name="泪滴形 3"/>
          <p:cNvSpPr/>
          <p:nvPr/>
        </p:nvSpPr>
        <p:spPr>
          <a:xfrm rot="18960000">
            <a:off x="1798320" y="4091940"/>
            <a:ext cx="437515" cy="437515"/>
          </a:xfrm>
          <a:prstGeom prst="teardrop">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6" name="泪滴形 5"/>
          <p:cNvSpPr/>
          <p:nvPr/>
        </p:nvSpPr>
        <p:spPr>
          <a:xfrm rot="18960000">
            <a:off x="5910580" y="4091940"/>
            <a:ext cx="437515" cy="437515"/>
          </a:xfrm>
          <a:prstGeom prst="teardrop">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8" name="泪滴形 7"/>
          <p:cNvSpPr/>
          <p:nvPr/>
        </p:nvSpPr>
        <p:spPr>
          <a:xfrm rot="18960000">
            <a:off x="10022840" y="4091940"/>
            <a:ext cx="437515" cy="437515"/>
          </a:xfrm>
          <a:prstGeom prst="teardrop">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0" name="泪滴形 9"/>
          <p:cNvSpPr/>
          <p:nvPr>
            <p:custDataLst>
              <p:tags r:id="rId7"/>
            </p:custDataLst>
          </p:nvPr>
        </p:nvSpPr>
        <p:spPr>
          <a:xfrm rot="2640000" flipV="1">
            <a:off x="3854450" y="3473450"/>
            <a:ext cx="437515" cy="437515"/>
          </a:xfrm>
          <a:prstGeom prst="teardrop">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3" name="泪滴形 12"/>
          <p:cNvSpPr/>
          <p:nvPr>
            <p:custDataLst>
              <p:tags r:id="rId8"/>
            </p:custDataLst>
          </p:nvPr>
        </p:nvSpPr>
        <p:spPr>
          <a:xfrm rot="2640000" flipV="1">
            <a:off x="7966710" y="3473450"/>
            <a:ext cx="437515" cy="437515"/>
          </a:xfrm>
          <a:prstGeom prst="teardrop">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grpSp>
        <p:nvGrpSpPr>
          <p:cNvPr id="21" name="组合 20"/>
          <p:cNvGrpSpPr/>
          <p:nvPr/>
        </p:nvGrpSpPr>
        <p:grpSpPr>
          <a:xfrm>
            <a:off x="607060" y="4624705"/>
            <a:ext cx="2706370" cy="1143000"/>
            <a:chOff x="956" y="6416"/>
            <a:chExt cx="4262" cy="1800"/>
          </a:xfrm>
        </p:grpSpPr>
        <p:sp>
          <p:nvSpPr>
            <p:cNvPr id="27" name="文本框 26"/>
            <p:cNvSpPr txBox="1"/>
            <p:nvPr>
              <p:custDataLst>
                <p:tags r:id="rId9"/>
              </p:custDataLst>
            </p:nvPr>
          </p:nvSpPr>
          <p:spPr>
            <a:xfrm>
              <a:off x="1747" y="6416"/>
              <a:ext cx="2681"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8" name="文本框 27"/>
            <p:cNvSpPr txBox="1"/>
            <p:nvPr>
              <p:custDataLst>
                <p:tags r:id="rId10"/>
              </p:custDataLst>
            </p:nvPr>
          </p:nvSpPr>
          <p:spPr>
            <a:xfrm>
              <a:off x="956" y="6996"/>
              <a:ext cx="4263" cy="1221"/>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20" name="组合 19"/>
          <p:cNvGrpSpPr/>
          <p:nvPr/>
        </p:nvGrpSpPr>
        <p:grpSpPr>
          <a:xfrm>
            <a:off x="4775835" y="4624705"/>
            <a:ext cx="2706370" cy="1143000"/>
            <a:chOff x="7521" y="6616"/>
            <a:chExt cx="4262" cy="1800"/>
          </a:xfrm>
        </p:grpSpPr>
        <p:sp>
          <p:nvSpPr>
            <p:cNvPr id="14" name="文本框 13"/>
            <p:cNvSpPr txBox="1"/>
            <p:nvPr>
              <p:custDataLst>
                <p:tags r:id="rId11"/>
              </p:custDataLst>
            </p:nvPr>
          </p:nvSpPr>
          <p:spPr>
            <a:xfrm>
              <a:off x="8312" y="6616"/>
              <a:ext cx="2681"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5" name="文本框 14"/>
            <p:cNvSpPr txBox="1"/>
            <p:nvPr>
              <p:custDataLst>
                <p:tags r:id="rId12"/>
              </p:custDataLst>
            </p:nvPr>
          </p:nvSpPr>
          <p:spPr>
            <a:xfrm>
              <a:off x="7521" y="7196"/>
              <a:ext cx="4263" cy="1221"/>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19" name="组合 18"/>
          <p:cNvGrpSpPr/>
          <p:nvPr/>
        </p:nvGrpSpPr>
        <p:grpSpPr>
          <a:xfrm>
            <a:off x="8778240" y="4624705"/>
            <a:ext cx="2706370" cy="1143000"/>
            <a:chOff x="13824" y="6616"/>
            <a:chExt cx="4262" cy="1800"/>
          </a:xfrm>
        </p:grpSpPr>
        <p:sp>
          <p:nvSpPr>
            <p:cNvPr id="16" name="文本框 15"/>
            <p:cNvSpPr txBox="1"/>
            <p:nvPr>
              <p:custDataLst>
                <p:tags r:id="rId13"/>
              </p:custDataLst>
            </p:nvPr>
          </p:nvSpPr>
          <p:spPr>
            <a:xfrm>
              <a:off x="14615" y="6616"/>
              <a:ext cx="2681"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7" name="文本框 16"/>
            <p:cNvSpPr txBox="1"/>
            <p:nvPr>
              <p:custDataLst>
                <p:tags r:id="rId14"/>
              </p:custDataLst>
            </p:nvPr>
          </p:nvSpPr>
          <p:spPr>
            <a:xfrm>
              <a:off x="13824" y="7196"/>
              <a:ext cx="4263" cy="1221"/>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sp>
        <p:nvSpPr>
          <p:cNvPr id="22" name="文本框 21"/>
          <p:cNvSpPr txBox="1"/>
          <p:nvPr>
            <p:custDataLst>
              <p:tags r:id="rId15"/>
            </p:custDataLst>
          </p:nvPr>
        </p:nvSpPr>
        <p:spPr>
          <a:xfrm>
            <a:off x="3221673" y="3020060"/>
            <a:ext cx="170243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3" name="文本框 22"/>
          <p:cNvSpPr txBox="1"/>
          <p:nvPr>
            <p:custDataLst>
              <p:tags r:id="rId16"/>
            </p:custDataLst>
          </p:nvPr>
        </p:nvSpPr>
        <p:spPr>
          <a:xfrm>
            <a:off x="2811780" y="1880235"/>
            <a:ext cx="2675255" cy="775335"/>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24" name="文本框 23"/>
          <p:cNvSpPr txBox="1"/>
          <p:nvPr>
            <p:custDataLst>
              <p:tags r:id="rId17"/>
            </p:custDataLst>
          </p:nvPr>
        </p:nvSpPr>
        <p:spPr>
          <a:xfrm>
            <a:off x="7272973" y="3014345"/>
            <a:ext cx="170243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5" name="文本框 24"/>
          <p:cNvSpPr txBox="1"/>
          <p:nvPr>
            <p:custDataLst>
              <p:tags r:id="rId18"/>
            </p:custDataLst>
          </p:nvPr>
        </p:nvSpPr>
        <p:spPr>
          <a:xfrm>
            <a:off x="6823075" y="1880235"/>
            <a:ext cx="2724785" cy="775335"/>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Tree>
    <p:custDataLst>
      <p:tags r:id="rId19"/>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rot="5400000" flipH="1">
            <a:off x="5180330" y="-143510"/>
            <a:ext cx="1800860" cy="1222248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0">
                <a:srgbClr val="E8F0CF">
                  <a:alpha val="100000"/>
                </a:srgbClr>
              </a:gs>
              <a:gs pos="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8195" name="文本框 5"/>
          <p:cNvSpPr txBox="1"/>
          <p:nvPr>
            <p:custDataLst>
              <p:tags r:id="rId1"/>
            </p:custDataLst>
          </p:nvPr>
        </p:nvSpPr>
        <p:spPr>
          <a:xfrm>
            <a:off x="2559685" y="1152525"/>
            <a:ext cx="7068185" cy="1568450"/>
          </a:xfrm>
          <a:prstGeom prst="rect">
            <a:avLst/>
          </a:prstGeom>
          <a:noFill/>
          <a:ln w="9525">
            <a:noFill/>
          </a:ln>
        </p:spPr>
        <p:txBody>
          <a:bodyPr wrap="square" anchor="t" anchorCtr="0">
            <a:spAutoFit/>
          </a:bodyPr>
          <a:p>
            <a:pPr algn="ctr"/>
            <a:r>
              <a:rPr lang="en-US" altLang="zh-CN" sz="9600">
                <a:solidFill>
                  <a:srgbClr val="404040"/>
                </a:solidFill>
                <a:latin typeface="字魂飞驰标题体" panose="00000500000000000000" charset="-122"/>
                <a:ea typeface="字魂飞驰标题体" panose="00000500000000000000" charset="-122"/>
                <a:cs typeface="字魂5号-无外润黑体" panose="00000500000000000000" charset="-122"/>
              </a:rPr>
              <a:t>03 </a:t>
            </a:r>
            <a:r>
              <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rPr>
              <a:t>活动保障</a:t>
            </a:r>
            <a:endPar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endParaRPr>
          </a:p>
        </p:txBody>
      </p:sp>
      <p:sp>
        <p:nvSpPr>
          <p:cNvPr id="20" name="矩形 19"/>
          <p:cNvSpPr/>
          <p:nvPr/>
        </p:nvSpPr>
        <p:spPr>
          <a:xfrm>
            <a:off x="4842510" y="2921000"/>
            <a:ext cx="2576830" cy="95885"/>
          </a:xfrm>
          <a:prstGeom prst="rect">
            <a:avLst/>
          </a:prstGeom>
          <a:solidFill>
            <a:srgbClr val="FFD8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27" name="文本框 26"/>
          <p:cNvSpPr txBox="1"/>
          <p:nvPr>
            <p:custDataLst>
              <p:tags r:id="rId2"/>
            </p:custDataLst>
          </p:nvPr>
        </p:nvSpPr>
        <p:spPr>
          <a:xfrm>
            <a:off x="1437005" y="3216910"/>
            <a:ext cx="9558655" cy="1815465"/>
          </a:xfrm>
          <a:prstGeom prst="rect">
            <a:avLst/>
          </a:prstGeom>
          <a:noFill/>
          <a:ln w="9525">
            <a:noFill/>
          </a:ln>
        </p:spPr>
        <p:txBody>
          <a:bodyPr wrap="square" rtlCol="0" anchor="t" anchorCtr="0">
            <a:noAutofit/>
          </a:bodyPr>
          <a:p>
            <a:pPr lvl="0" algn="ctr">
              <a:lnSpc>
                <a:spcPct val="150000"/>
              </a:lnSpc>
              <a:buClrTx/>
              <a:buSzTx/>
              <a:buFontTx/>
            </a:pP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in，Please enter what you want to fill in，Please enter what you want to fill in，Please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endParaRPr>
          </a:p>
        </p:txBody>
      </p:sp>
    </p:spTree>
    <p:custDataLst>
      <p:tags r:id="rId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活动保障</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各司其职，完美落幕</a:t>
            </a:r>
            <a:endPar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36" name="图片 35" descr="4"/>
          <p:cNvPicPr>
            <a:picLocks noChangeAspect="1"/>
          </p:cNvPicPr>
          <p:nvPr>
            <p:custDataLst>
              <p:tags r:id="rId5"/>
            </p:custDataLst>
          </p:nvPr>
        </p:nvPicPr>
        <p:blipFill>
          <a:blip r:embed="rId6"/>
          <a:srcRect t="32269" r="83333" b="37333"/>
          <a:stretch>
            <a:fillRect/>
          </a:stretch>
        </p:blipFill>
        <p:spPr>
          <a:xfrm flipH="1">
            <a:off x="-278765" y="31115"/>
            <a:ext cx="1828800" cy="2084705"/>
          </a:xfrm>
          <a:prstGeom prst="rect">
            <a:avLst/>
          </a:prstGeom>
        </p:spPr>
      </p:pic>
      <p:sp>
        <p:nvSpPr>
          <p:cNvPr id="10" name="椭圆 9"/>
          <p:cNvSpPr/>
          <p:nvPr>
            <p:custDataLst>
              <p:tags r:id="rId7"/>
            </p:custDataLst>
          </p:nvPr>
        </p:nvSpPr>
        <p:spPr>
          <a:xfrm>
            <a:off x="1906270" y="2463165"/>
            <a:ext cx="2879090" cy="2879090"/>
          </a:xfrm>
          <a:prstGeom prst="ellipse">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 name="圆角矩形 2"/>
          <p:cNvSpPr/>
          <p:nvPr>
            <p:custDataLst>
              <p:tags r:id="rId8"/>
            </p:custDataLst>
          </p:nvPr>
        </p:nvSpPr>
        <p:spPr>
          <a:xfrm>
            <a:off x="2555875" y="2409190"/>
            <a:ext cx="1580515" cy="451485"/>
          </a:xfrm>
          <a:prstGeom prst="roundRect">
            <a:avLst>
              <a:gd name="adj" fmla="val 50000"/>
            </a:avLst>
          </a:prstGeom>
          <a:gradFill>
            <a:gsLst>
              <a:gs pos="60000">
                <a:srgbClr val="E8F0CF">
                  <a:alpha val="100000"/>
                </a:srgbClr>
              </a:gs>
              <a:gs pos="0">
                <a:srgbClr val="F0F5E7">
                  <a:alpha val="100000"/>
                </a:srgbClr>
              </a:gs>
              <a:gs pos="100000">
                <a:srgbClr val="D8E5A0"/>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阿里巴巴普惠体 2.0 65 Medium" panose="00020600040101010101" charset="-122"/>
              <a:sym typeface="+mn-ea"/>
            </a:endParaRPr>
          </a:p>
        </p:txBody>
      </p:sp>
      <p:sp>
        <p:nvSpPr>
          <p:cNvPr id="4" name="圆角矩形 3"/>
          <p:cNvSpPr/>
          <p:nvPr>
            <p:custDataLst>
              <p:tags r:id="rId9"/>
            </p:custDataLst>
          </p:nvPr>
        </p:nvSpPr>
        <p:spPr>
          <a:xfrm>
            <a:off x="1249045" y="3644900"/>
            <a:ext cx="1580515" cy="451485"/>
          </a:xfrm>
          <a:prstGeom prst="roundRect">
            <a:avLst>
              <a:gd name="adj" fmla="val 50000"/>
            </a:avLst>
          </a:prstGeom>
          <a:gradFill>
            <a:gsLst>
              <a:gs pos="60000">
                <a:srgbClr val="E8F0CF">
                  <a:alpha val="100000"/>
                </a:srgbClr>
              </a:gs>
              <a:gs pos="0">
                <a:srgbClr val="F0F5E7">
                  <a:alpha val="100000"/>
                </a:srgbClr>
              </a:gs>
              <a:gs pos="100000">
                <a:srgbClr val="D8E5A0"/>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阿里巴巴普惠体 2.0 65 Medium" panose="00020600040101010101" charset="-122"/>
              <a:sym typeface="+mn-ea"/>
            </a:endParaRPr>
          </a:p>
        </p:txBody>
      </p:sp>
      <p:sp>
        <p:nvSpPr>
          <p:cNvPr id="5" name="圆角矩形 4"/>
          <p:cNvSpPr/>
          <p:nvPr>
            <p:custDataLst>
              <p:tags r:id="rId10"/>
            </p:custDataLst>
          </p:nvPr>
        </p:nvSpPr>
        <p:spPr>
          <a:xfrm>
            <a:off x="3970020" y="3644900"/>
            <a:ext cx="1580515" cy="451485"/>
          </a:xfrm>
          <a:prstGeom prst="roundRect">
            <a:avLst>
              <a:gd name="adj" fmla="val 50000"/>
            </a:avLst>
          </a:prstGeom>
          <a:gradFill>
            <a:gsLst>
              <a:gs pos="60000">
                <a:srgbClr val="E8F0CF">
                  <a:alpha val="100000"/>
                </a:srgbClr>
              </a:gs>
              <a:gs pos="0">
                <a:srgbClr val="F0F5E7">
                  <a:alpha val="100000"/>
                </a:srgbClr>
              </a:gs>
              <a:gs pos="100000">
                <a:srgbClr val="D8E5A0"/>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阿里巴巴普惠体 2.0 65 Medium" panose="00020600040101010101" charset="-122"/>
              <a:sym typeface="+mn-ea"/>
            </a:endParaRPr>
          </a:p>
        </p:txBody>
      </p:sp>
      <p:sp>
        <p:nvSpPr>
          <p:cNvPr id="6" name="圆角矩形 5"/>
          <p:cNvSpPr/>
          <p:nvPr>
            <p:custDataLst>
              <p:tags r:id="rId11"/>
            </p:custDataLst>
          </p:nvPr>
        </p:nvSpPr>
        <p:spPr>
          <a:xfrm>
            <a:off x="2555875" y="4974590"/>
            <a:ext cx="1580515" cy="451485"/>
          </a:xfrm>
          <a:prstGeom prst="roundRect">
            <a:avLst>
              <a:gd name="adj" fmla="val 50000"/>
            </a:avLst>
          </a:prstGeom>
          <a:gradFill>
            <a:gsLst>
              <a:gs pos="60000">
                <a:srgbClr val="E8F0CF">
                  <a:alpha val="100000"/>
                </a:srgbClr>
              </a:gs>
              <a:gs pos="0">
                <a:srgbClr val="F0F5E7">
                  <a:alpha val="100000"/>
                </a:srgbClr>
              </a:gs>
              <a:gs pos="100000">
                <a:srgbClr val="D8E5A0"/>
              </a:gs>
            </a:gsLst>
            <a:lin ang="135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阿里巴巴普惠体 2.0 65 Medium" panose="00020600040101010101" charset="-122"/>
              <a:sym typeface="+mn-ea"/>
            </a:endParaRPr>
          </a:p>
        </p:txBody>
      </p:sp>
      <p:sp>
        <p:nvSpPr>
          <p:cNvPr id="13" name="文本框 12"/>
          <p:cNvSpPr txBox="1"/>
          <p:nvPr>
            <p:custDataLst>
              <p:tags r:id="rId12"/>
            </p:custDataLst>
          </p:nvPr>
        </p:nvSpPr>
        <p:spPr>
          <a:xfrm>
            <a:off x="2566035" y="2441575"/>
            <a:ext cx="157035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4" name="文本框 13"/>
          <p:cNvSpPr txBox="1"/>
          <p:nvPr>
            <p:custDataLst>
              <p:tags r:id="rId13"/>
            </p:custDataLst>
          </p:nvPr>
        </p:nvSpPr>
        <p:spPr>
          <a:xfrm>
            <a:off x="1270635" y="3677285"/>
            <a:ext cx="157035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5" name="文本框 14"/>
          <p:cNvSpPr txBox="1"/>
          <p:nvPr>
            <p:custDataLst>
              <p:tags r:id="rId14"/>
            </p:custDataLst>
          </p:nvPr>
        </p:nvSpPr>
        <p:spPr>
          <a:xfrm>
            <a:off x="3991610" y="3677285"/>
            <a:ext cx="157035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6" name="文本框 15"/>
          <p:cNvSpPr txBox="1"/>
          <p:nvPr>
            <p:custDataLst>
              <p:tags r:id="rId15"/>
            </p:custDataLst>
          </p:nvPr>
        </p:nvSpPr>
        <p:spPr>
          <a:xfrm>
            <a:off x="2559050" y="5003800"/>
            <a:ext cx="1570355" cy="36830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8" name="文本框 7"/>
          <p:cNvSpPr txBox="1"/>
          <p:nvPr>
            <p:custDataLst>
              <p:tags r:id="rId16"/>
            </p:custDataLst>
          </p:nvPr>
        </p:nvSpPr>
        <p:spPr>
          <a:xfrm>
            <a:off x="6243955" y="3061335"/>
            <a:ext cx="4776470" cy="2030095"/>
          </a:xfrm>
          <a:prstGeom prst="rect">
            <a:avLst/>
          </a:prstGeom>
          <a:noFill/>
        </p:spPr>
        <p:txBody>
          <a:bodyPr wrap="square" rtlCol="0">
            <a:spAutoFit/>
          </a:bodyPr>
          <a:p>
            <a:pP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22" name="文本框 21"/>
          <p:cNvSpPr txBox="1"/>
          <p:nvPr>
            <p:custDataLst>
              <p:tags r:id="rId17"/>
            </p:custDataLst>
          </p:nvPr>
        </p:nvSpPr>
        <p:spPr>
          <a:xfrm>
            <a:off x="6243638" y="2693035"/>
            <a:ext cx="1702435"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Tree>
    <p:custDataLst>
      <p:tags r:id="rId18"/>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活动保障</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各司其职，完美落幕</a:t>
            </a:r>
            <a:endPar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pic>
        <p:nvPicPr>
          <p:cNvPr id="36" name="图片 35" descr="4"/>
          <p:cNvPicPr>
            <a:picLocks noChangeAspect="1"/>
          </p:cNvPicPr>
          <p:nvPr>
            <p:custDataLst>
              <p:tags r:id="rId5"/>
            </p:custDataLst>
          </p:nvPr>
        </p:nvPicPr>
        <p:blipFill>
          <a:blip r:embed="rId6"/>
          <a:srcRect t="32269" r="83333" b="37333"/>
          <a:stretch>
            <a:fillRect/>
          </a:stretch>
        </p:blipFill>
        <p:spPr>
          <a:xfrm flipH="1">
            <a:off x="-278765" y="31115"/>
            <a:ext cx="1828800" cy="2084705"/>
          </a:xfrm>
          <a:prstGeom prst="rect">
            <a:avLst/>
          </a:prstGeom>
        </p:spPr>
      </p:pic>
      <p:sp>
        <p:nvSpPr>
          <p:cNvPr id="29" name="椭圆 28"/>
          <p:cNvSpPr/>
          <p:nvPr/>
        </p:nvSpPr>
        <p:spPr>
          <a:xfrm>
            <a:off x="1539240" y="2148840"/>
            <a:ext cx="2054860" cy="2054860"/>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0" name="椭圆 29"/>
          <p:cNvSpPr/>
          <p:nvPr>
            <p:custDataLst>
              <p:tags r:id="rId7"/>
            </p:custDataLst>
          </p:nvPr>
        </p:nvSpPr>
        <p:spPr>
          <a:xfrm>
            <a:off x="3155950" y="3189605"/>
            <a:ext cx="1321435" cy="1321435"/>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1" name="椭圆 30"/>
          <p:cNvSpPr/>
          <p:nvPr>
            <p:custDataLst>
              <p:tags r:id="rId8"/>
            </p:custDataLst>
          </p:nvPr>
        </p:nvSpPr>
        <p:spPr>
          <a:xfrm>
            <a:off x="4095750" y="2904490"/>
            <a:ext cx="1039495" cy="1039495"/>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2" name="椭圆 31"/>
          <p:cNvSpPr/>
          <p:nvPr>
            <p:custDataLst>
              <p:tags r:id="rId9"/>
            </p:custDataLst>
          </p:nvPr>
        </p:nvSpPr>
        <p:spPr>
          <a:xfrm>
            <a:off x="4832350" y="2148840"/>
            <a:ext cx="2134235" cy="2134235"/>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3" name="椭圆 32"/>
          <p:cNvSpPr/>
          <p:nvPr>
            <p:custDataLst>
              <p:tags r:id="rId10"/>
            </p:custDataLst>
          </p:nvPr>
        </p:nvSpPr>
        <p:spPr>
          <a:xfrm>
            <a:off x="6528435" y="2705100"/>
            <a:ext cx="1604010" cy="1604010"/>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4" name="椭圆 33"/>
          <p:cNvSpPr/>
          <p:nvPr>
            <p:custDataLst>
              <p:tags r:id="rId11"/>
            </p:custDataLst>
          </p:nvPr>
        </p:nvSpPr>
        <p:spPr>
          <a:xfrm>
            <a:off x="7885430" y="2414270"/>
            <a:ext cx="2552065" cy="2552065"/>
          </a:xfrm>
          <a:prstGeom prst="ellipse">
            <a:avLst/>
          </a:prstGeom>
          <a:gradFill>
            <a:gsLst>
              <a:gs pos="60000">
                <a:srgbClr val="E8F0CF"/>
              </a:gs>
              <a:gs pos="0">
                <a:srgbClr val="F0F5E7"/>
              </a:gs>
              <a:gs pos="100000">
                <a:srgbClr val="D8E5A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5" name="文本框 34"/>
          <p:cNvSpPr txBox="1"/>
          <p:nvPr>
            <p:custDataLst>
              <p:tags r:id="rId12"/>
            </p:custDataLst>
          </p:nvPr>
        </p:nvSpPr>
        <p:spPr>
          <a:xfrm>
            <a:off x="8452485" y="3177540"/>
            <a:ext cx="1452880" cy="36830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37" name="文本框 36"/>
          <p:cNvSpPr txBox="1"/>
          <p:nvPr>
            <p:custDataLst>
              <p:tags r:id="rId13"/>
            </p:custDataLst>
          </p:nvPr>
        </p:nvSpPr>
        <p:spPr>
          <a:xfrm>
            <a:off x="8204835" y="3545840"/>
            <a:ext cx="1947545" cy="737235"/>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sp>
        <p:nvSpPr>
          <p:cNvPr id="38" name="文本框 37"/>
          <p:cNvSpPr txBox="1"/>
          <p:nvPr>
            <p:custDataLst>
              <p:tags r:id="rId14"/>
            </p:custDataLst>
          </p:nvPr>
        </p:nvSpPr>
        <p:spPr>
          <a:xfrm>
            <a:off x="5214620" y="2705100"/>
            <a:ext cx="1452880" cy="36830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39" name="文本框 38"/>
          <p:cNvSpPr txBox="1"/>
          <p:nvPr>
            <p:custDataLst>
              <p:tags r:id="rId15"/>
            </p:custDataLst>
          </p:nvPr>
        </p:nvSpPr>
        <p:spPr>
          <a:xfrm>
            <a:off x="4966970" y="3073400"/>
            <a:ext cx="1947545" cy="737235"/>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sp>
        <p:nvSpPr>
          <p:cNvPr id="40" name="文本框 39"/>
          <p:cNvSpPr txBox="1"/>
          <p:nvPr>
            <p:custDataLst>
              <p:tags r:id="rId16"/>
            </p:custDataLst>
          </p:nvPr>
        </p:nvSpPr>
        <p:spPr>
          <a:xfrm>
            <a:off x="1830705" y="2625090"/>
            <a:ext cx="1452880" cy="368300"/>
          </a:xfrm>
          <a:prstGeom prst="rect">
            <a:avLst/>
          </a:prstGeom>
          <a:noFill/>
        </p:spPr>
        <p:txBody>
          <a:bodyPr wrap="square" rtlCol="0" anchor="t">
            <a:spAutoFit/>
          </a:bodyPr>
          <a:p>
            <a:pPr algn="l"/>
            <a:r>
              <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填写副标题</a:t>
            </a:r>
            <a:endParaRPr lang="zh-CN" altLang="en-US" b="1">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41" name="文本框 40"/>
          <p:cNvSpPr txBox="1"/>
          <p:nvPr>
            <p:custDataLst>
              <p:tags r:id="rId17"/>
            </p:custDataLst>
          </p:nvPr>
        </p:nvSpPr>
        <p:spPr>
          <a:xfrm>
            <a:off x="1583055" y="2993390"/>
            <a:ext cx="1947545" cy="737235"/>
          </a:xfrm>
          <a:prstGeom prst="rect">
            <a:avLst/>
          </a:prstGeom>
          <a:noFill/>
        </p:spPr>
        <p:txBody>
          <a:bodyPr wrap="square" rtlCol="0" anchor="t">
            <a:spAutoFit/>
          </a:bodyPr>
          <a:p>
            <a:pPr algn="ct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rPr>
              <a:t>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45 Light" panose="00020600040101010101" charset="-122"/>
              <a:sym typeface="+mn-ea"/>
            </a:endParaRPr>
          </a:p>
        </p:txBody>
      </p:sp>
      <p:sp>
        <p:nvSpPr>
          <p:cNvPr id="42" name="文本框 41"/>
          <p:cNvSpPr txBox="1"/>
          <p:nvPr>
            <p:custDataLst>
              <p:tags r:id="rId18"/>
            </p:custDataLst>
          </p:nvPr>
        </p:nvSpPr>
        <p:spPr>
          <a:xfrm>
            <a:off x="1518920" y="5100955"/>
            <a:ext cx="9245600" cy="1060450"/>
          </a:xfrm>
          <a:prstGeom prst="rect">
            <a:avLst/>
          </a:prstGeom>
          <a:noFill/>
        </p:spPr>
        <p:txBody>
          <a:bodyPr wrap="square" rtlCol="0">
            <a:spAutoFit/>
          </a:bodyPr>
          <a:p>
            <a:pP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Tree>
    <p:custDataLst>
      <p:tags r:id="rId19"/>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团队分工</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sp>
        <p:nvSpPr>
          <p:cNvPr id="18" name="文本框 17"/>
          <p:cNvSpPr txBox="1"/>
          <p:nvPr>
            <p:custDataLst>
              <p:tags r:id="rId3"/>
            </p:custDataLst>
          </p:nvPr>
        </p:nvSpPr>
        <p:spPr>
          <a:xfrm>
            <a:off x="3036570" y="1074420"/>
            <a:ext cx="6096000" cy="506730"/>
          </a:xfrm>
          <a:prstGeom prst="rect">
            <a:avLst/>
          </a:prstGeom>
          <a:noFill/>
        </p:spPr>
        <p:txBody>
          <a:bodyPr wrap="square" rtlCol="0" anchor="t">
            <a:spAutoFit/>
          </a:bodyPr>
          <a:p>
            <a:pPr lvl="0" algn="ctr">
              <a:lnSpc>
                <a:spcPct val="150000"/>
              </a:lnSpc>
              <a:buClrTx/>
              <a:buSzTx/>
              <a:buFontTx/>
            </a:pPr>
            <a:r>
              <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各司其职，完美落幕</a:t>
            </a:r>
            <a:endParaRPr lang="zh-CN" altLang="en-US">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2" name="直接连接符 1"/>
          <p:cNvCxnSpPr/>
          <p:nvPr>
            <p:custDataLst>
              <p:tags r:id="rId4"/>
            </p:custDataLst>
          </p:nvPr>
        </p:nvCxnSpPr>
        <p:spPr>
          <a:xfrm flipV="1">
            <a:off x="4771073"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3" name="椭圆 2"/>
          <p:cNvSpPr/>
          <p:nvPr>
            <p:custDataLst>
              <p:tags r:id="rId5"/>
            </p:custDataLst>
          </p:nvPr>
        </p:nvSpPr>
        <p:spPr>
          <a:xfrm>
            <a:off x="716915" y="1550035"/>
            <a:ext cx="191770" cy="181610"/>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8" name="文本框 7"/>
          <p:cNvSpPr txBox="1"/>
          <p:nvPr>
            <p:custDataLst>
              <p:tags r:id="rId6"/>
            </p:custDataLst>
          </p:nvPr>
        </p:nvSpPr>
        <p:spPr>
          <a:xfrm>
            <a:off x="974725" y="1381760"/>
            <a:ext cx="6219825" cy="460375"/>
          </a:xfrm>
          <a:prstGeom prst="rect">
            <a:avLst/>
          </a:prstGeom>
          <a:noFill/>
        </p:spPr>
        <p:txBody>
          <a:bodyPr wrap="square" rtlCol="0">
            <a:spAutoFit/>
          </a:bodyPr>
          <a:p>
            <a:pPr>
              <a:lnSpc>
                <a:spcPct val="150000"/>
              </a:lnSpc>
            </a:pPr>
            <a:r>
              <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rPr>
              <a:t>团队分工：</a:t>
            </a:r>
            <a:endPar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endParaRPr>
          </a:p>
        </p:txBody>
      </p:sp>
      <p:sp>
        <p:nvSpPr>
          <p:cNvPr id="14" name="椭圆 13"/>
          <p:cNvSpPr/>
          <p:nvPr>
            <p:custDataLst>
              <p:tags r:id="rId7"/>
            </p:custDataLst>
          </p:nvPr>
        </p:nvSpPr>
        <p:spPr>
          <a:xfrm>
            <a:off x="764540" y="4908550"/>
            <a:ext cx="191770" cy="181610"/>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5" name="文本框 14"/>
          <p:cNvSpPr txBox="1"/>
          <p:nvPr>
            <p:custDataLst>
              <p:tags r:id="rId8"/>
            </p:custDataLst>
          </p:nvPr>
        </p:nvSpPr>
        <p:spPr>
          <a:xfrm>
            <a:off x="1022350" y="4768850"/>
            <a:ext cx="10590530" cy="1383665"/>
          </a:xfrm>
          <a:prstGeom prst="rect">
            <a:avLst/>
          </a:prstGeom>
          <a:noFill/>
        </p:spPr>
        <p:txBody>
          <a:bodyPr wrap="square" rtlCol="0">
            <a:spAutoFit/>
          </a:bodyPr>
          <a:p>
            <a:pPr>
              <a:lnSpc>
                <a:spcPct val="150000"/>
              </a:lnSpc>
            </a:pPr>
            <a:r>
              <a:rPr lang="zh-CN" altLang="en-US" sz="14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rPr>
              <a:t>注意事项：</a:t>
            </a:r>
            <a:endParaRPr lang="zh-CN" altLang="en-US" sz="14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endParaRPr>
          </a:p>
          <a:p>
            <a:pPr>
              <a:lnSpc>
                <a:spcPct val="150000"/>
              </a:lnSpc>
            </a:pPr>
            <a:r>
              <a:rPr lang="zh-CN" altLang="en-US" sz="1400">
                <a:latin typeface="阿里巴巴普惠体 2.0 65 Medium" panose="00020600040101010101" charset="-122"/>
                <a:ea typeface="阿里巴巴普惠体 2.0 65 Medium" panose="00020600040101010101" charset="-122"/>
                <a:cs typeface="阿里巴巴普惠体 2.0 65 Medium" panose="00020600040101010101" charset="-122"/>
              </a:rPr>
              <a:t>①</a:t>
            </a: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aphicFrame>
        <p:nvGraphicFramePr>
          <p:cNvPr id="4" name="表格 3"/>
          <p:cNvGraphicFramePr/>
          <p:nvPr>
            <p:custDataLst>
              <p:tags r:id="rId9"/>
            </p:custDataLst>
          </p:nvPr>
        </p:nvGraphicFramePr>
        <p:xfrm>
          <a:off x="716915" y="1917700"/>
          <a:ext cx="10896600" cy="2804160"/>
        </p:xfrm>
        <a:graphic>
          <a:graphicData uri="http://schemas.openxmlformats.org/drawingml/2006/table">
            <a:tbl>
              <a:tblPr firstRow="1" bandRow="1">
                <a:tableStyleId>{F5AB1C69-6EDB-4FF4-983F-18BD219EF322}</a:tableStyleId>
              </a:tblPr>
              <a:tblGrid>
                <a:gridCol w="401320"/>
                <a:gridCol w="1672590"/>
                <a:gridCol w="1860550"/>
                <a:gridCol w="6962140"/>
              </a:tblGrid>
              <a:tr h="495935">
                <a:tc>
                  <a:txBody>
                    <a:bodyPr/>
                    <a:p>
                      <a:pPr algn="ctr">
                        <a:buNone/>
                      </a:pPr>
                      <a:r>
                        <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rPr>
                        <a:t>序号</a:t>
                      </a:r>
                      <a:endPar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endParaRPr>
                    </a:p>
                  </a:txBody>
                  <a:tcPr marL="0" marR="0" marT="0" marB="0" anchor="ctr" anchorCtr="0">
                    <a:solidFill>
                      <a:srgbClr val="70B355"/>
                    </a:solidFill>
                  </a:tcPr>
                </a:tc>
                <a:tc>
                  <a:txBody>
                    <a:bodyPr/>
                    <a:p>
                      <a:pPr algn="ctr">
                        <a:buNone/>
                      </a:pPr>
                      <a:r>
                        <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rPr>
                        <a:t>团队</a:t>
                      </a:r>
                      <a:endPar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endParaRPr>
                    </a:p>
                  </a:txBody>
                  <a:tcPr marL="0" marR="0" marT="0" marB="0" anchor="ctr" anchorCtr="0">
                    <a:solidFill>
                      <a:srgbClr val="70B355"/>
                    </a:solidFill>
                  </a:tcPr>
                </a:tc>
                <a:tc>
                  <a:txBody>
                    <a:bodyPr/>
                    <a:p>
                      <a:pPr algn="ctr">
                        <a:buNone/>
                      </a:pPr>
                      <a:r>
                        <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rPr>
                        <a:t>职务</a:t>
                      </a:r>
                      <a:endPar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endParaRPr>
                    </a:p>
                  </a:txBody>
                  <a:tcPr marL="0" marR="0" marT="0" marB="0" anchor="ctr" anchorCtr="0">
                    <a:solidFill>
                      <a:srgbClr val="70B355"/>
                    </a:solidFill>
                  </a:tcPr>
                </a:tc>
                <a:tc>
                  <a:txBody>
                    <a:bodyPr/>
                    <a:p>
                      <a:pPr algn="ctr">
                        <a:buNone/>
                      </a:pPr>
                      <a:r>
                        <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rPr>
                        <a:t>职责</a:t>
                      </a:r>
                      <a:endParaRPr lang="zh-CN" altLang="en-US" sz="1600">
                        <a:latin typeface="阿里巴巴普惠体 2.0 105 Heavy" panose="00020600040101010101" charset="-122"/>
                        <a:ea typeface="阿里巴巴普惠体 2.0 105 Heavy" panose="00020600040101010101" charset="-122"/>
                        <a:cs typeface="阿里巴巴普惠体 2.0 65 Medium" panose="00020600040101010101" charset="-122"/>
                      </a:endParaRPr>
                    </a:p>
                  </a:txBody>
                  <a:tcPr marL="0" marR="0" marT="0" marB="0" anchor="ctr" anchorCtr="0">
                    <a:solidFill>
                      <a:srgbClr val="70B355"/>
                    </a:solidFill>
                  </a:tcPr>
                </a:tc>
              </a:tr>
              <a:tr h="234315">
                <a:tc>
                  <a:txBody>
                    <a:bodyPr/>
                    <a:p>
                      <a:pPr algn="ctr">
                        <a:buNone/>
                      </a:pPr>
                      <a:r>
                        <a:rPr lang="en-US" alt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1</a:t>
                      </a:r>
                      <a:endParaRPr lang="en-US" alt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rowSpan="6">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策划团队</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r>
                        <a:rPr lang="en-US" alt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en-US" alt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lvl="0" algn="l">
                        <a:lnSpc>
                          <a:spcPct val="150000"/>
                        </a:lnSpc>
                        <a:buClrTx/>
                        <a:buSzTx/>
                        <a:buFontTx/>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r>
              <a:tr h="224790">
                <a:tc>
                  <a:txBody>
                    <a:bodyPr/>
                    <a:p>
                      <a:pPr algn="ctr">
                        <a:buNone/>
                      </a:pPr>
                      <a:r>
                        <a:rPr lang="en-US" altLang="zh-CN" sz="1400">
                          <a:solidFill>
                            <a:schemeClr val="tx1">
                              <a:lumMod val="65000"/>
                              <a:lumOff val="35000"/>
                            </a:schemeClr>
                          </a:solidFill>
                          <a:cs typeface="阿里巴巴普惠体 2.0 65 Medium" panose="00020600040101010101" charset="-122"/>
                        </a:rPr>
                        <a:t>2</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anchor="ctr" anchorCtr="0"/>
                </a:tc>
                <a:tc>
                  <a:txBody>
                    <a:bodyPr/>
                    <a:p>
                      <a:pPr algn="ctr">
                        <a:buNone/>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xxx</a:t>
                      </a:r>
                      <a:endParaRPr 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r>
              <a:tr h="260985">
                <a:tc>
                  <a:txBody>
                    <a:bodyPr/>
                    <a:p>
                      <a:pPr algn="ctr">
                        <a:buNone/>
                      </a:pPr>
                      <a:r>
                        <a:rPr lang="en-US" altLang="zh-CN" sz="1400">
                          <a:solidFill>
                            <a:schemeClr val="tx1">
                              <a:lumMod val="65000"/>
                              <a:lumOff val="35000"/>
                            </a:schemeClr>
                          </a:solidFill>
                          <a:cs typeface="阿里巴巴普惠体 2.0 65 Medium" panose="00020600040101010101" charset="-122"/>
                        </a:rPr>
                        <a:t>3</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anchor="ctr" anchorCtr="0"/>
                </a:tc>
                <a:tc>
                  <a:txBody>
                    <a:bodyPr/>
                    <a:p>
                      <a:pPr algn="ctr">
                        <a:buNone/>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r>
              <a:tr h="213360">
                <a:tc>
                  <a:txBody>
                    <a:bodyPr/>
                    <a:p>
                      <a:pPr algn="ctr">
                        <a:buNone/>
                      </a:pPr>
                      <a:r>
                        <a:rPr lang="en-US" altLang="zh-CN" sz="1400">
                          <a:solidFill>
                            <a:schemeClr val="tx1">
                              <a:lumMod val="65000"/>
                              <a:lumOff val="35000"/>
                            </a:schemeClr>
                          </a:solidFill>
                          <a:cs typeface="阿里巴巴普惠体 2.0 65 Medium" panose="00020600040101010101" charset="-122"/>
                        </a:rPr>
                        <a:t>4</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anchor="ctr" anchorCtr="0"/>
                </a:tc>
                <a:tc>
                  <a:txBody>
                    <a:bodyPr/>
                    <a:p>
                      <a:pPr algn="ctr">
                        <a:buNone/>
                      </a:pPr>
                      <a:r>
                        <a:rPr lang="zh-CN"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r>
              <a:tr h="242570">
                <a:tc>
                  <a:txBody>
                    <a:bodyPr/>
                    <a:p>
                      <a:pPr algn="ctr">
                        <a:buNone/>
                      </a:pPr>
                      <a:r>
                        <a:rPr lang="en-US" altLang="zh-CN" sz="1400">
                          <a:solidFill>
                            <a:schemeClr val="tx1">
                              <a:lumMod val="65000"/>
                              <a:lumOff val="35000"/>
                            </a:schemeClr>
                          </a:solidFill>
                          <a:cs typeface="阿里巴巴普惠体 2.0 65 Medium" panose="00020600040101010101" charset="-122"/>
                        </a:rPr>
                        <a:t>5</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anchor="ctr" anchorCtr="0"/>
                </a:tc>
                <a:tc>
                  <a:txBody>
                    <a:bodyPr/>
                    <a:p>
                      <a:pPr algn="ctr">
                        <a:buNone/>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r>
              <a:tr h="242570">
                <a:tc>
                  <a:txBody>
                    <a:bodyPr/>
                    <a:p>
                      <a:pPr algn="ctr">
                        <a:buNone/>
                      </a:pPr>
                      <a:r>
                        <a:rPr lang="en-US" altLang="zh-CN" sz="1400">
                          <a:solidFill>
                            <a:schemeClr val="tx1">
                              <a:lumMod val="65000"/>
                              <a:lumOff val="35000"/>
                            </a:schemeClr>
                          </a:solidFill>
                          <a:cs typeface="阿里巴巴普惠体 2.0 65 Medium" panose="00020600040101010101" charset="-122"/>
                        </a:rPr>
                        <a:t>6</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anchor="ctr" anchorCtr="0"/>
                </a:tc>
                <a:tc>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r>
              <a:tr h="213360">
                <a:tc>
                  <a:txBody>
                    <a:bodyPr/>
                    <a:p>
                      <a:pPr algn="ctr">
                        <a:buNone/>
                      </a:pPr>
                      <a:r>
                        <a:rPr lang="en-US" altLang="zh-CN" sz="1400">
                          <a:solidFill>
                            <a:schemeClr val="tx1">
                              <a:lumMod val="65000"/>
                              <a:lumOff val="35000"/>
                            </a:schemeClr>
                          </a:solidFill>
                          <a:cs typeface="阿里巴巴普惠体 2.0 65 Medium" panose="00020600040101010101" charset="-122"/>
                        </a:rPr>
                        <a:t>7</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rowSpan="4">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执行团队</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r>
              <a:tr h="213360">
                <a:tc>
                  <a:txBody>
                    <a:bodyPr/>
                    <a:p>
                      <a:pPr algn="ctr">
                        <a:buNone/>
                      </a:pPr>
                      <a:r>
                        <a:rPr lang="en-US" altLang="zh-CN" sz="1400">
                          <a:solidFill>
                            <a:schemeClr val="tx1">
                              <a:lumMod val="65000"/>
                              <a:lumOff val="35000"/>
                            </a:schemeClr>
                          </a:solidFill>
                          <a:cs typeface="阿里巴巴普惠体 2.0 65 Medium" panose="00020600040101010101" charset="-122"/>
                        </a:rPr>
                        <a:t>8</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marL="0" marR="0" marT="0" marB="0" anchor="ctr" anchorCtr="0"/>
                </a:tc>
                <a:tc>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r>
              <a:tr h="238125">
                <a:tc>
                  <a:txBody>
                    <a:bodyPr/>
                    <a:p>
                      <a:pPr algn="ctr">
                        <a:buNone/>
                      </a:pPr>
                      <a:r>
                        <a:rPr lang="en-US" altLang="zh-CN" sz="1400">
                          <a:solidFill>
                            <a:schemeClr val="tx1">
                              <a:lumMod val="65000"/>
                              <a:lumOff val="35000"/>
                            </a:schemeClr>
                          </a:solidFill>
                          <a:cs typeface="阿里巴巴普惠体 2.0 65 Medium" panose="00020600040101010101" charset="-122"/>
                        </a:rPr>
                        <a:t>9</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marL="0" marR="0" marT="0" marB="0" anchor="ctr" anchorCtr="0"/>
                </a:tc>
                <a:tc>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r>
              <a:tr h="224790">
                <a:tc>
                  <a:txBody>
                    <a:bodyPr/>
                    <a:p>
                      <a:pPr algn="ctr">
                        <a:buNone/>
                      </a:pPr>
                      <a:r>
                        <a:rPr lang="en-US" altLang="zh-CN" sz="1400">
                          <a:solidFill>
                            <a:schemeClr val="tx1">
                              <a:lumMod val="65000"/>
                              <a:lumOff val="35000"/>
                            </a:schemeClr>
                          </a:solidFill>
                          <a:cs typeface="阿里巴巴普惠体 2.0 65 Medium" panose="00020600040101010101" charset="-122"/>
                        </a:rPr>
                        <a:t>10</a:t>
                      </a:r>
                      <a:endParaRPr lang="en-US" altLang="zh-CN" sz="1400">
                        <a:solidFill>
                          <a:schemeClr val="tx1">
                            <a:lumMod val="65000"/>
                            <a:lumOff val="35000"/>
                          </a:schemeClr>
                        </a:solidFill>
                        <a:cs typeface="阿里巴巴普惠体 2.0 65 Medium" panose="00020600040101010101" charset="-122"/>
                      </a:endParaRPr>
                    </a:p>
                  </a:txBody>
                  <a:tcPr marL="0" marR="0" marT="0" marB="0" anchor="ctr" anchorCtr="0"/>
                </a:tc>
                <a:tc vMerge="1">
                  <a:tcPr marL="0" marR="0" marT="0" marB="0" anchor="ctr" anchorCtr="0"/>
                </a:tc>
                <a:tc>
                  <a:txBody>
                    <a:bodyPr/>
                    <a:p>
                      <a:pPr algn="ctr">
                        <a:buNone/>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xxx</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a:txBody>
                  <a:tcPr marL="0" marR="0" marT="0" marB="0" anchor="ctr" anchorCtr="0"/>
                </a:tc>
                <a:tc>
                  <a:txBody>
                    <a:bodyPr/>
                    <a:p>
                      <a:pPr algn="ctr">
                        <a:buNone/>
                      </a:pP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txBody>
                  <a:tcPr marL="0" marR="0" marT="0" marB="0" anchor="ctr" anchorCtr="0"/>
                </a:tc>
              </a:tr>
            </a:tbl>
          </a:graphicData>
        </a:graphic>
      </p:graphicFrame>
      <p:pic>
        <p:nvPicPr>
          <p:cNvPr id="36" name="图片 35" descr="4"/>
          <p:cNvPicPr>
            <a:picLocks noChangeAspect="1"/>
          </p:cNvPicPr>
          <p:nvPr>
            <p:custDataLst>
              <p:tags r:id="rId10"/>
            </p:custDataLst>
          </p:nvPr>
        </p:nvPicPr>
        <p:blipFill>
          <a:blip r:embed="rId11"/>
          <a:srcRect t="32269" r="83333" b="37333"/>
          <a:stretch>
            <a:fillRect/>
          </a:stretch>
        </p:blipFill>
        <p:spPr>
          <a:xfrm flipH="1">
            <a:off x="-278765" y="31115"/>
            <a:ext cx="1828800" cy="2084705"/>
          </a:xfrm>
          <a:prstGeom prst="rect">
            <a:avLst/>
          </a:prstGeom>
        </p:spPr>
      </p:pic>
    </p:spTree>
    <p:custDataLst>
      <p:tags r:id="rId1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rot="5400000" flipH="1">
            <a:off x="5215255" y="-139065"/>
            <a:ext cx="1800860" cy="1221359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60000">
                <a:srgbClr val="E8F0CF">
                  <a:alpha val="100000"/>
                </a:srgbClr>
              </a:gs>
              <a:gs pos="0">
                <a:schemeClr val="accent1">
                  <a:lumMod val="5000"/>
                  <a:lumOff val="95000"/>
                  <a:alpha val="0"/>
                </a:schemeClr>
              </a:gs>
              <a:gs pos="10000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pic>
        <p:nvPicPr>
          <p:cNvPr id="7" name="图片 6" descr="2"/>
          <p:cNvPicPr>
            <a:picLocks noChangeAspect="1"/>
          </p:cNvPicPr>
          <p:nvPr>
            <p:custDataLst>
              <p:tags r:id="rId1"/>
            </p:custDataLst>
          </p:nvPr>
        </p:nvPicPr>
        <p:blipFill>
          <a:blip r:embed="rId2"/>
          <a:srcRect l="71441" t="51139"/>
          <a:stretch>
            <a:fillRect/>
          </a:stretch>
        </p:blipFill>
        <p:spPr>
          <a:xfrm flipH="1">
            <a:off x="0" y="3517265"/>
            <a:ext cx="3133725" cy="3350895"/>
          </a:xfrm>
          <a:prstGeom prst="rect">
            <a:avLst/>
          </a:prstGeom>
        </p:spPr>
      </p:pic>
      <p:pic>
        <p:nvPicPr>
          <p:cNvPr id="10" name="图片 9" descr="5"/>
          <p:cNvPicPr>
            <a:picLocks noChangeAspect="1"/>
          </p:cNvPicPr>
          <p:nvPr>
            <p:custDataLst>
              <p:tags r:id="rId3"/>
            </p:custDataLst>
          </p:nvPr>
        </p:nvPicPr>
        <p:blipFill>
          <a:blip r:embed="rId4"/>
          <a:srcRect l="37112" t="47556" r="26042" b="1093"/>
          <a:stretch>
            <a:fillRect/>
          </a:stretch>
        </p:blipFill>
        <p:spPr>
          <a:xfrm>
            <a:off x="1713865" y="4812030"/>
            <a:ext cx="2360295" cy="2056130"/>
          </a:xfrm>
          <a:prstGeom prst="rect">
            <a:avLst/>
          </a:prstGeom>
        </p:spPr>
      </p:pic>
      <p:sp>
        <p:nvSpPr>
          <p:cNvPr id="8195" name="文本框 5"/>
          <p:cNvSpPr txBox="1"/>
          <p:nvPr>
            <p:custDataLst>
              <p:tags r:id="rId5"/>
            </p:custDataLst>
          </p:nvPr>
        </p:nvSpPr>
        <p:spPr>
          <a:xfrm>
            <a:off x="5003800" y="767080"/>
            <a:ext cx="6887210" cy="1198880"/>
          </a:xfrm>
          <a:prstGeom prst="rect">
            <a:avLst/>
          </a:prstGeom>
          <a:noFill/>
          <a:ln w="9525">
            <a:noFill/>
          </a:ln>
        </p:spPr>
        <p:txBody>
          <a:bodyPr wrap="square" anchor="t" anchorCtr="0">
            <a:spAutoFit/>
          </a:bodyPr>
          <a:p>
            <a:pPr algn="r"/>
            <a:r>
              <a:rPr lang="zh-CN" altLang="en-US" sz="7200">
                <a:solidFill>
                  <a:srgbClr val="404040"/>
                </a:solidFill>
                <a:latin typeface="字魂飞驰标题体" panose="00000500000000000000" charset="-122"/>
                <a:ea typeface="字魂飞驰标题体" panose="00000500000000000000" charset="-122"/>
                <a:cs typeface="字魂5号-无外润黑体" panose="00000500000000000000" charset="-122"/>
              </a:rPr>
              <a:t>目录</a:t>
            </a:r>
            <a:r>
              <a:rPr lang="en-US" altLang="zh-CN" sz="7200">
                <a:solidFill>
                  <a:srgbClr val="70B355"/>
                </a:solidFill>
                <a:latin typeface="字魂飞驰标题体" panose="00000500000000000000" charset="-122"/>
                <a:ea typeface="字魂飞驰标题体" panose="00000500000000000000" charset="-122"/>
                <a:cs typeface="字魂5号-无外润黑体" panose="00000500000000000000" charset="-122"/>
              </a:rPr>
              <a:t> CONTENTS</a:t>
            </a:r>
            <a:endParaRPr lang="en-US" altLang="zh-CN" sz="7200">
              <a:solidFill>
                <a:srgbClr val="70B355"/>
              </a:solidFill>
              <a:latin typeface="字魂飞驰标题体" panose="00000500000000000000" charset="-122"/>
              <a:ea typeface="字魂飞驰标题体" panose="00000500000000000000" charset="-122"/>
              <a:cs typeface="字魂5号-无外润黑体" panose="00000500000000000000" charset="-122"/>
            </a:endParaRPr>
          </a:p>
        </p:txBody>
      </p:sp>
      <p:grpSp>
        <p:nvGrpSpPr>
          <p:cNvPr id="4" name="组合 3"/>
          <p:cNvGrpSpPr/>
          <p:nvPr/>
        </p:nvGrpSpPr>
        <p:grpSpPr>
          <a:xfrm>
            <a:off x="3726815" y="2441258"/>
            <a:ext cx="3857625" cy="1007110"/>
            <a:chOff x="5965" y="3761"/>
            <a:chExt cx="6075" cy="1586"/>
          </a:xfrm>
        </p:grpSpPr>
        <p:pic>
          <p:nvPicPr>
            <p:cNvPr id="2" name="图片 1" descr="6"/>
            <p:cNvPicPr>
              <a:picLocks noChangeAspect="1"/>
            </p:cNvPicPr>
            <p:nvPr>
              <p:custDataLst>
                <p:tags r:id="rId6"/>
              </p:custDataLst>
            </p:nvPr>
          </p:nvPicPr>
          <p:blipFill>
            <a:blip r:embed="rId7"/>
            <a:srcRect l="35556" t="17787" r="46024" b="49231"/>
            <a:stretch>
              <a:fillRect/>
            </a:stretch>
          </p:blipFill>
          <p:spPr>
            <a:xfrm>
              <a:off x="5965" y="3761"/>
              <a:ext cx="1418" cy="1587"/>
            </a:xfrm>
            <a:prstGeom prst="rect">
              <a:avLst/>
            </a:prstGeom>
          </p:spPr>
        </p:pic>
        <p:sp>
          <p:nvSpPr>
            <p:cNvPr id="8201" name="文本框 13"/>
            <p:cNvSpPr txBox="1"/>
            <p:nvPr>
              <p:custDataLst>
                <p:tags r:id="rId8"/>
              </p:custDataLst>
            </p:nvPr>
          </p:nvSpPr>
          <p:spPr>
            <a:xfrm>
              <a:off x="7290" y="3988"/>
              <a:ext cx="2250" cy="628"/>
            </a:xfrm>
            <a:prstGeom prst="rect">
              <a:avLst/>
            </a:prstGeom>
            <a:noFill/>
            <a:ln w="9525">
              <a:noFill/>
            </a:ln>
          </p:spPr>
          <p:txBody>
            <a:bodyPr wrap="square" anchor="t" anchorCtr="0">
              <a:spAutoFit/>
            </a:bodyPr>
            <a:p>
              <a:pPr algn="dist"/>
              <a:r>
                <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rPr>
                <a:t>活</a:t>
              </a:r>
              <a:r>
                <a:rPr lang="zh-CN" altLang="en-US" sz="20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rPr>
                <a:t>动背</a:t>
              </a:r>
              <a:r>
                <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rPr>
                <a:t>景</a:t>
              </a:r>
              <a:endPar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endParaRPr>
            </a:p>
          </p:txBody>
        </p:sp>
        <p:sp>
          <p:nvSpPr>
            <p:cNvPr id="8202" name="文本框 14"/>
            <p:cNvSpPr txBox="1"/>
            <p:nvPr>
              <p:custDataLst>
                <p:tags r:id="rId9"/>
              </p:custDataLst>
            </p:nvPr>
          </p:nvSpPr>
          <p:spPr>
            <a:xfrm>
              <a:off x="7322" y="4615"/>
              <a:ext cx="4718" cy="483"/>
            </a:xfrm>
            <a:prstGeom prst="rect">
              <a:avLst/>
            </a:prstGeom>
            <a:noFill/>
            <a:ln w="9525">
              <a:noFill/>
            </a:ln>
          </p:spPr>
          <p:txBody>
            <a:bodyPr wrap="square" anchor="t" anchorCtr="0">
              <a:spAutoFit/>
            </a:bodyPr>
            <a:p>
              <a:pPr algn="dist"/>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rPr>
                <a:t>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endParaRPr>
            </a:p>
          </p:txBody>
        </p:sp>
      </p:grpSp>
      <p:grpSp>
        <p:nvGrpSpPr>
          <p:cNvPr id="6" name="组合 5"/>
          <p:cNvGrpSpPr/>
          <p:nvPr/>
        </p:nvGrpSpPr>
        <p:grpSpPr>
          <a:xfrm>
            <a:off x="7972425" y="2441258"/>
            <a:ext cx="3857625" cy="1007745"/>
            <a:chOff x="5965" y="3761"/>
            <a:chExt cx="6075" cy="1587"/>
          </a:xfrm>
        </p:grpSpPr>
        <p:pic>
          <p:nvPicPr>
            <p:cNvPr id="8" name="图片 7" descr="6"/>
            <p:cNvPicPr>
              <a:picLocks noChangeAspect="1"/>
            </p:cNvPicPr>
            <p:nvPr>
              <p:custDataLst>
                <p:tags r:id="rId10"/>
              </p:custDataLst>
            </p:nvPr>
          </p:nvPicPr>
          <p:blipFill>
            <a:blip r:embed="rId7"/>
            <a:srcRect l="35556" t="17787" r="46024" b="49231"/>
            <a:stretch>
              <a:fillRect/>
            </a:stretch>
          </p:blipFill>
          <p:spPr>
            <a:xfrm>
              <a:off x="5965" y="3761"/>
              <a:ext cx="1418" cy="1587"/>
            </a:xfrm>
            <a:prstGeom prst="rect">
              <a:avLst/>
            </a:prstGeom>
          </p:spPr>
        </p:pic>
        <p:sp>
          <p:nvSpPr>
            <p:cNvPr id="9" name="文本框 13"/>
            <p:cNvSpPr txBox="1"/>
            <p:nvPr>
              <p:custDataLst>
                <p:tags r:id="rId11"/>
              </p:custDataLst>
            </p:nvPr>
          </p:nvSpPr>
          <p:spPr>
            <a:xfrm>
              <a:off x="7290" y="3988"/>
              <a:ext cx="2250" cy="628"/>
            </a:xfrm>
            <a:prstGeom prst="rect">
              <a:avLst/>
            </a:prstGeom>
            <a:noFill/>
            <a:ln w="9525">
              <a:noFill/>
            </a:ln>
          </p:spPr>
          <p:txBody>
            <a:bodyPr wrap="square" anchor="t" anchorCtr="0">
              <a:spAutoFit/>
            </a:bodyPr>
            <a:p>
              <a:pPr algn="dist"/>
              <a:r>
                <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rPr>
                <a:t>活动介绍</a:t>
              </a:r>
              <a:endParaRPr lang="en-US" altLang="zh-CN"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endParaRPr>
            </a:p>
          </p:txBody>
        </p:sp>
        <p:sp>
          <p:nvSpPr>
            <p:cNvPr id="11" name="文本框 14"/>
            <p:cNvSpPr txBox="1"/>
            <p:nvPr>
              <p:custDataLst>
                <p:tags r:id="rId12"/>
              </p:custDataLst>
            </p:nvPr>
          </p:nvSpPr>
          <p:spPr>
            <a:xfrm>
              <a:off x="7322" y="4615"/>
              <a:ext cx="4718" cy="483"/>
            </a:xfrm>
            <a:prstGeom prst="rect">
              <a:avLst/>
            </a:prstGeom>
            <a:noFill/>
            <a:ln w="9525">
              <a:noFill/>
            </a:ln>
          </p:spPr>
          <p:txBody>
            <a:bodyPr wrap="square" anchor="t" anchorCtr="0">
              <a:spAutoFit/>
            </a:bodyPr>
            <a:p>
              <a:pPr algn="dist"/>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rPr>
                <a:t>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endParaRPr>
            </a:p>
          </p:txBody>
        </p:sp>
      </p:grpSp>
      <p:grpSp>
        <p:nvGrpSpPr>
          <p:cNvPr id="12" name="组合 11"/>
          <p:cNvGrpSpPr/>
          <p:nvPr/>
        </p:nvGrpSpPr>
        <p:grpSpPr>
          <a:xfrm>
            <a:off x="3726815" y="4077018"/>
            <a:ext cx="3857625" cy="1007745"/>
            <a:chOff x="5965" y="3761"/>
            <a:chExt cx="6075" cy="1587"/>
          </a:xfrm>
        </p:grpSpPr>
        <p:pic>
          <p:nvPicPr>
            <p:cNvPr id="13" name="图片 12" descr="6"/>
            <p:cNvPicPr>
              <a:picLocks noChangeAspect="1"/>
            </p:cNvPicPr>
            <p:nvPr>
              <p:custDataLst>
                <p:tags r:id="rId13"/>
              </p:custDataLst>
            </p:nvPr>
          </p:nvPicPr>
          <p:blipFill>
            <a:blip r:embed="rId7"/>
            <a:srcRect l="35556" t="17787" r="46024" b="49231"/>
            <a:stretch>
              <a:fillRect/>
            </a:stretch>
          </p:blipFill>
          <p:spPr>
            <a:xfrm>
              <a:off x="5965" y="3761"/>
              <a:ext cx="1418" cy="1587"/>
            </a:xfrm>
            <a:prstGeom prst="rect">
              <a:avLst/>
            </a:prstGeom>
          </p:spPr>
        </p:pic>
        <p:sp>
          <p:nvSpPr>
            <p:cNvPr id="14" name="文本框 13"/>
            <p:cNvSpPr txBox="1"/>
            <p:nvPr>
              <p:custDataLst>
                <p:tags r:id="rId14"/>
              </p:custDataLst>
            </p:nvPr>
          </p:nvSpPr>
          <p:spPr>
            <a:xfrm>
              <a:off x="7290" y="3988"/>
              <a:ext cx="2250" cy="628"/>
            </a:xfrm>
            <a:prstGeom prst="rect">
              <a:avLst/>
            </a:prstGeom>
            <a:noFill/>
            <a:ln w="9525">
              <a:noFill/>
            </a:ln>
          </p:spPr>
          <p:txBody>
            <a:bodyPr wrap="square" anchor="t" anchorCtr="0">
              <a:spAutoFit/>
            </a:bodyPr>
            <a:p>
              <a:pPr algn="dist"/>
              <a:r>
                <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rPr>
                <a:t>活动宣传</a:t>
              </a:r>
              <a:endPar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endParaRPr>
            </a:p>
          </p:txBody>
        </p:sp>
        <p:sp>
          <p:nvSpPr>
            <p:cNvPr id="15" name="文本框 14"/>
            <p:cNvSpPr txBox="1"/>
            <p:nvPr>
              <p:custDataLst>
                <p:tags r:id="rId15"/>
              </p:custDataLst>
            </p:nvPr>
          </p:nvSpPr>
          <p:spPr>
            <a:xfrm>
              <a:off x="7322" y="4615"/>
              <a:ext cx="4718" cy="483"/>
            </a:xfrm>
            <a:prstGeom prst="rect">
              <a:avLst/>
            </a:prstGeom>
            <a:noFill/>
            <a:ln w="9525">
              <a:noFill/>
            </a:ln>
          </p:spPr>
          <p:txBody>
            <a:bodyPr wrap="square" anchor="t" anchorCtr="0">
              <a:spAutoFit/>
            </a:bodyPr>
            <a:p>
              <a:pPr algn="dist"/>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rPr>
                <a:t>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endParaRPr>
            </a:p>
          </p:txBody>
        </p:sp>
      </p:grpSp>
      <p:grpSp>
        <p:nvGrpSpPr>
          <p:cNvPr id="16" name="组合 15"/>
          <p:cNvGrpSpPr/>
          <p:nvPr/>
        </p:nvGrpSpPr>
        <p:grpSpPr>
          <a:xfrm>
            <a:off x="7972425" y="4077018"/>
            <a:ext cx="3857625" cy="1007745"/>
            <a:chOff x="5965" y="3761"/>
            <a:chExt cx="6075" cy="1587"/>
          </a:xfrm>
        </p:grpSpPr>
        <p:pic>
          <p:nvPicPr>
            <p:cNvPr id="17" name="图片 16" descr="6"/>
            <p:cNvPicPr>
              <a:picLocks noChangeAspect="1"/>
            </p:cNvPicPr>
            <p:nvPr>
              <p:custDataLst>
                <p:tags r:id="rId16"/>
              </p:custDataLst>
            </p:nvPr>
          </p:nvPicPr>
          <p:blipFill>
            <a:blip r:embed="rId7"/>
            <a:srcRect l="35556" t="17787" r="46024" b="49231"/>
            <a:stretch>
              <a:fillRect/>
            </a:stretch>
          </p:blipFill>
          <p:spPr>
            <a:xfrm>
              <a:off x="5965" y="3761"/>
              <a:ext cx="1418" cy="1587"/>
            </a:xfrm>
            <a:prstGeom prst="rect">
              <a:avLst/>
            </a:prstGeom>
          </p:spPr>
        </p:pic>
        <p:sp>
          <p:nvSpPr>
            <p:cNvPr id="18" name="文本框 13"/>
            <p:cNvSpPr txBox="1"/>
            <p:nvPr>
              <p:custDataLst>
                <p:tags r:id="rId17"/>
              </p:custDataLst>
            </p:nvPr>
          </p:nvSpPr>
          <p:spPr>
            <a:xfrm>
              <a:off x="7290" y="3988"/>
              <a:ext cx="2250" cy="628"/>
            </a:xfrm>
            <a:prstGeom prst="rect">
              <a:avLst/>
            </a:prstGeom>
            <a:noFill/>
            <a:ln w="9525">
              <a:noFill/>
            </a:ln>
          </p:spPr>
          <p:txBody>
            <a:bodyPr wrap="square" anchor="t" anchorCtr="0">
              <a:spAutoFit/>
            </a:bodyPr>
            <a:p>
              <a:pPr algn="dist"/>
              <a:r>
                <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rPr>
                <a:t>活动保障</a:t>
              </a:r>
              <a:endParaRPr lang="zh-CN" altLang="en-US" sz="2000">
                <a:solidFill>
                  <a:srgbClr val="595959"/>
                </a:solidFill>
                <a:latin typeface="字魂5号-无外润黑体" panose="00000500000000000000" charset="-122"/>
                <a:ea typeface="字魂5号-无外润黑体" panose="00000500000000000000" charset="-122"/>
                <a:cs typeface="字魂5号-无外润黑体" panose="00000500000000000000" charset="-122"/>
              </a:endParaRPr>
            </a:p>
          </p:txBody>
        </p:sp>
        <p:sp>
          <p:nvSpPr>
            <p:cNvPr id="19" name="文本框 14"/>
            <p:cNvSpPr txBox="1"/>
            <p:nvPr>
              <p:custDataLst>
                <p:tags r:id="rId18"/>
              </p:custDataLst>
            </p:nvPr>
          </p:nvSpPr>
          <p:spPr>
            <a:xfrm>
              <a:off x="7322" y="4615"/>
              <a:ext cx="4718" cy="483"/>
            </a:xfrm>
            <a:prstGeom prst="rect">
              <a:avLst/>
            </a:prstGeom>
            <a:noFill/>
            <a:ln w="9525">
              <a:noFill/>
            </a:ln>
          </p:spPr>
          <p:txBody>
            <a:bodyPr wrap="square" anchor="t" anchorCtr="0">
              <a:spAutoFit/>
            </a:bodyPr>
            <a:p>
              <a:pPr algn="dist"/>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rPr>
                <a:t>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阿里巴巴普惠体 2.0 65 Medium" panose="00020600040101010101" charset="-122"/>
              </a:endParaRPr>
            </a:p>
          </p:txBody>
        </p:sp>
      </p:grpSp>
      <p:pic>
        <p:nvPicPr>
          <p:cNvPr id="32" name="图片 31" descr="云"/>
          <p:cNvPicPr>
            <a:picLocks noChangeAspect="1"/>
          </p:cNvPicPr>
          <p:nvPr>
            <p:custDataLst>
              <p:tags r:id="rId19"/>
            </p:custDataLst>
          </p:nvPr>
        </p:nvPicPr>
        <p:blipFill>
          <a:blip r:embed="rId20"/>
          <a:srcRect l="22506" t="10065" r="59398" b="66713"/>
          <a:stretch>
            <a:fillRect/>
          </a:stretch>
        </p:blipFill>
        <p:spPr>
          <a:xfrm>
            <a:off x="180340" y="5067300"/>
            <a:ext cx="1985645" cy="1592580"/>
          </a:xfrm>
          <a:prstGeom prst="rect">
            <a:avLst/>
          </a:prstGeom>
        </p:spPr>
      </p:pic>
    </p:spTree>
    <p:custDataLst>
      <p:tags r:id="rId2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圆角矩形 19"/>
          <p:cNvSpPr/>
          <p:nvPr>
            <p:custDataLst>
              <p:tags r:id="rId1"/>
            </p:custDataLst>
          </p:nvPr>
        </p:nvSpPr>
        <p:spPr>
          <a:xfrm>
            <a:off x="4032250" y="4396105"/>
            <a:ext cx="2576830" cy="381635"/>
          </a:xfrm>
          <a:prstGeom prst="roundRect">
            <a:avLst>
              <a:gd name="adj" fmla="val 50000"/>
            </a:avLst>
          </a:prstGeom>
          <a:gradFill>
            <a:gsLst>
              <a:gs pos="60000">
                <a:srgbClr val="E8F0CF"/>
              </a:gs>
              <a:gs pos="0">
                <a:schemeClr val="accent1">
                  <a:lumMod val="5000"/>
                  <a:lumOff val="95000"/>
                  <a:alpha val="0"/>
                </a:schemeClr>
              </a:gs>
              <a:gs pos="100000">
                <a:srgbClr val="D8E5A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3" name="任意多边形 2"/>
          <p:cNvSpPr/>
          <p:nvPr/>
        </p:nvSpPr>
        <p:spPr>
          <a:xfrm rot="16200000">
            <a:off x="5184775" y="-139065"/>
            <a:ext cx="1800860" cy="1221359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60000">
                <a:srgbClr val="E8F0CF">
                  <a:alpha val="100000"/>
                </a:srgbClr>
              </a:gs>
              <a:gs pos="0">
                <a:schemeClr val="accent1">
                  <a:lumMod val="5000"/>
                  <a:lumOff val="95000"/>
                  <a:alpha val="0"/>
                </a:schemeClr>
              </a:gs>
              <a:gs pos="10000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pic>
        <p:nvPicPr>
          <p:cNvPr id="8" name="图片 7" descr="3"/>
          <p:cNvPicPr>
            <a:picLocks noChangeAspect="1"/>
          </p:cNvPicPr>
          <p:nvPr/>
        </p:nvPicPr>
        <p:blipFill>
          <a:blip r:embed="rId2"/>
          <a:srcRect t="19343" r="79352"/>
          <a:stretch>
            <a:fillRect/>
          </a:stretch>
        </p:blipFill>
        <p:spPr>
          <a:xfrm flipH="1">
            <a:off x="9926320" y="1326515"/>
            <a:ext cx="2265680" cy="5531485"/>
          </a:xfrm>
          <a:prstGeom prst="rect">
            <a:avLst/>
          </a:prstGeom>
        </p:spPr>
      </p:pic>
      <p:pic>
        <p:nvPicPr>
          <p:cNvPr id="6" name="图片 5" descr="0830安静的多肉"/>
          <p:cNvPicPr>
            <a:picLocks noChangeAspect="1"/>
          </p:cNvPicPr>
          <p:nvPr/>
        </p:nvPicPr>
        <p:blipFill>
          <a:blip r:embed="rId3"/>
          <a:srcRect l="46394" t="25919"/>
          <a:stretch>
            <a:fillRect/>
          </a:stretch>
        </p:blipFill>
        <p:spPr>
          <a:xfrm>
            <a:off x="7731125" y="2867025"/>
            <a:ext cx="4620895" cy="3990975"/>
          </a:xfrm>
          <a:prstGeom prst="rect">
            <a:avLst/>
          </a:prstGeom>
        </p:spPr>
      </p:pic>
      <p:pic>
        <p:nvPicPr>
          <p:cNvPr id="9" name="图片 8" descr="4"/>
          <p:cNvPicPr>
            <a:picLocks noChangeAspect="1"/>
          </p:cNvPicPr>
          <p:nvPr/>
        </p:nvPicPr>
        <p:blipFill>
          <a:blip r:embed="rId4"/>
          <a:srcRect t="32269" r="83333" b="37333"/>
          <a:stretch>
            <a:fillRect/>
          </a:stretch>
        </p:blipFill>
        <p:spPr>
          <a:xfrm>
            <a:off x="10661015" y="0"/>
            <a:ext cx="1828800" cy="2084705"/>
          </a:xfrm>
          <a:prstGeom prst="rect">
            <a:avLst/>
          </a:prstGeom>
        </p:spPr>
      </p:pic>
      <p:pic>
        <p:nvPicPr>
          <p:cNvPr id="2" name="图片 1" descr="6"/>
          <p:cNvPicPr>
            <a:picLocks noChangeAspect="1"/>
          </p:cNvPicPr>
          <p:nvPr/>
        </p:nvPicPr>
        <p:blipFill>
          <a:blip r:embed="rId5"/>
          <a:srcRect l="35556" t="17787" r="46024" b="49231"/>
          <a:stretch>
            <a:fillRect/>
          </a:stretch>
        </p:blipFill>
        <p:spPr>
          <a:xfrm>
            <a:off x="7401560" y="-229235"/>
            <a:ext cx="3058160" cy="3422015"/>
          </a:xfrm>
          <a:prstGeom prst="rect">
            <a:avLst/>
          </a:prstGeom>
        </p:spPr>
      </p:pic>
      <p:sp>
        <p:nvSpPr>
          <p:cNvPr id="4" name="文本框 3"/>
          <p:cNvSpPr txBox="1"/>
          <p:nvPr/>
        </p:nvSpPr>
        <p:spPr>
          <a:xfrm>
            <a:off x="788670" y="1083310"/>
            <a:ext cx="7674610" cy="2676525"/>
          </a:xfrm>
          <a:prstGeom prst="rect">
            <a:avLst/>
          </a:prstGeom>
          <a:noFill/>
        </p:spPr>
        <p:txBody>
          <a:bodyPr wrap="square" rtlCol="0">
            <a:spAutoFit/>
          </a:bodyPr>
          <a:p>
            <a:r>
              <a:rPr lang="zh-CN" altLang="en-US" sz="9600">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谢谢观看</a:t>
            </a:r>
            <a:endParaRPr lang="zh-CN" altLang="en-US" sz="9600">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a:p>
            <a:r>
              <a:rPr lang="zh-CN" altLang="en-US" sz="7200">
                <a:solidFill>
                  <a:srgbClr val="404040"/>
                </a:solidFill>
                <a:latin typeface="字魂飞驰标题体" panose="00000500000000000000" charset="-122"/>
                <a:ea typeface="字魂飞驰标题体" panose="00000500000000000000" charset="-122"/>
                <a:cs typeface="阿里巴巴普惠体 2.0 65 Medium" panose="00020600040101010101" charset="-122"/>
              </a:rPr>
              <a:t>绿植创意活动策划</a:t>
            </a:r>
            <a:endParaRPr lang="zh-CN" altLang="en-US" sz="7200">
              <a:solidFill>
                <a:srgbClr val="404040"/>
              </a:solidFill>
              <a:latin typeface="字魂飞驰标题体" panose="00000500000000000000" charset="-122"/>
              <a:ea typeface="字魂飞驰标题体" panose="00000500000000000000" charset="-122"/>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13" name="文本框 12"/>
          <p:cNvSpPr txBox="1"/>
          <p:nvPr>
            <p:custDataLst>
              <p:tags r:id="rId6"/>
            </p:custDataLst>
          </p:nvPr>
        </p:nvSpPr>
        <p:spPr>
          <a:xfrm>
            <a:off x="871220" y="3875405"/>
            <a:ext cx="609600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绿</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野</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满</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山</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万</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事</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植</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得</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创</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意</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打</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卡</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等</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你</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参</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a:t>
            </a:r>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加</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14" name="文本框 13"/>
          <p:cNvSpPr txBox="1"/>
          <p:nvPr/>
        </p:nvSpPr>
        <p:spPr>
          <a:xfrm>
            <a:off x="4150360" y="4401820"/>
            <a:ext cx="3667760" cy="337185"/>
          </a:xfrm>
          <a:prstGeom prst="rect">
            <a:avLst/>
          </a:prstGeom>
          <a:noFill/>
        </p:spPr>
        <p:txBody>
          <a:bodyPr wrap="square" rtlCol="0" anchor="t">
            <a:spAutoFit/>
          </a:bodyPr>
          <a:p>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活动地点：</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市</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区</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XXX</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街道</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endParaRPr>
          </a:p>
        </p:txBody>
      </p:sp>
      <p:pic>
        <p:nvPicPr>
          <p:cNvPr id="16" name="图片 15" descr="4"/>
          <p:cNvPicPr>
            <a:picLocks noChangeAspect="1"/>
          </p:cNvPicPr>
          <p:nvPr>
            <p:custDataLst>
              <p:tags r:id="rId7"/>
            </p:custDataLst>
          </p:nvPr>
        </p:nvPicPr>
        <p:blipFill>
          <a:blip r:embed="rId4"/>
          <a:srcRect l="75291" t="64408" r="15004" b="21935"/>
          <a:stretch>
            <a:fillRect/>
          </a:stretch>
        </p:blipFill>
        <p:spPr>
          <a:xfrm>
            <a:off x="1479550" y="1326515"/>
            <a:ext cx="1064895" cy="936625"/>
          </a:xfrm>
          <a:prstGeom prst="rect">
            <a:avLst/>
          </a:prstGeom>
        </p:spPr>
      </p:pic>
      <p:sp>
        <p:nvSpPr>
          <p:cNvPr id="18" name="圆角矩形 17"/>
          <p:cNvSpPr/>
          <p:nvPr/>
        </p:nvSpPr>
        <p:spPr>
          <a:xfrm>
            <a:off x="891540" y="4434840"/>
            <a:ext cx="2576830" cy="381635"/>
          </a:xfrm>
          <a:prstGeom prst="roundRect">
            <a:avLst>
              <a:gd name="adj" fmla="val 50000"/>
            </a:avLst>
          </a:prstGeom>
          <a:gradFill>
            <a:gsLst>
              <a:gs pos="60000">
                <a:srgbClr val="E8F0CF"/>
              </a:gs>
              <a:gs pos="0">
                <a:schemeClr val="accent1">
                  <a:lumMod val="5000"/>
                  <a:lumOff val="95000"/>
                  <a:alpha val="0"/>
                </a:schemeClr>
              </a:gs>
              <a:gs pos="100000">
                <a:srgbClr val="D8E5A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9" name="文本框 18"/>
          <p:cNvSpPr txBox="1"/>
          <p:nvPr/>
        </p:nvSpPr>
        <p:spPr>
          <a:xfrm>
            <a:off x="1026160" y="4440555"/>
            <a:ext cx="2338070" cy="337185"/>
          </a:xfrm>
          <a:prstGeom prst="rect">
            <a:avLst/>
          </a:prstGeom>
          <a:noFill/>
        </p:spPr>
        <p:txBody>
          <a:bodyPr wrap="square" rtlCol="0" anchor="t">
            <a:spAutoFit/>
          </a:bodyPr>
          <a:p>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活动时间：</a:t>
            </a:r>
            <a:r>
              <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rPr>
              <a:t>20XX.XX.XX</a:t>
            </a:r>
            <a:endParaRPr lang="en-US" altLang="zh-CN" sz="1600">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sym typeface="+mn-ea"/>
            </a:endParaRPr>
          </a:p>
        </p:txBody>
      </p:sp>
    </p:spTree>
    <p:custDataLst>
      <p:tags r:id="rId8"/>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版权声明</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5" name="文本框 4"/>
          <p:cNvSpPr txBox="1"/>
          <p:nvPr>
            <p:custDataLst>
              <p:tags r:id="rId4"/>
            </p:custDataLst>
          </p:nvPr>
        </p:nvSpPr>
        <p:spPr>
          <a:xfrm>
            <a:off x="409575" y="756920"/>
            <a:ext cx="11327765" cy="5702300"/>
          </a:xfrm>
          <a:prstGeom prst="rect">
            <a:avLst/>
          </a:prstGeom>
          <a:noFill/>
        </p:spPr>
        <p:txBody>
          <a:bodyPr wrap="square" rtlCol="0" anchor="t">
            <a:noAutofit/>
          </a:bodyPr>
          <a:p>
            <a:pPr algn="ctr">
              <a:lnSpc>
                <a:spcPct val="200000"/>
              </a:lnSpc>
            </a:pPr>
            <a:r>
              <a:rPr lang="zh-CN" altLang="en-US" sz="32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千图网</a:t>
            </a:r>
            <a:r>
              <a:rPr lang="en-US" altLang="zh-CN" sz="32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 </a:t>
            </a:r>
            <a:r>
              <a:rPr lang="zh-CN" altLang="en-US" sz="32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版权声明</a:t>
            </a:r>
            <a:endParaRPr lang="zh-CN" altLang="en-US" sz="32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gn="ctr">
              <a:lnSpc>
                <a:spcPct val="200000"/>
              </a:lnSpc>
            </a:pPr>
            <a:r>
              <a:rPr lang="zh-CN" altLang="en-US" sz="24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感谢您支持原创设计事业，支持设计版权产品！</a:t>
            </a:r>
            <a:endParaRPr lang="zh-CN" altLang="en-US" sz="24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 </a:t>
            </a: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感谢您下载千图网原创PPT模板，为了您和千图网以及原创作者的利益，请勿复制、传播、销售，否则将承担法律责任！</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 千图网将对作品进行维权，按照传播下载次数的十倍进行索取赔偿金！</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 1、千图网网站出售的PPT模版是免版税类（RF：Royalty-free）正版受《中华人民共和国著作法》和《世界版权公约》的保护，作品的所有权、版权和著作权归千图网所有，您下载的是PPT模版素材使用权。</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2、不得将千图网的PPT模版、PPT素材，本身用于再出售，或者出租、出借、转让、分销、发布或者作为礼物供他人使用不得转授权、出卖、转让本协议或本协议中的权利。</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3、禁止把作品纳入商标或服务标记。</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endParaRPr>
          </a:p>
          <a:p>
            <a:pPr>
              <a:lnSpc>
                <a:spcPct val="200000"/>
              </a:lnSpc>
            </a:pPr>
            <a:r>
              <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rPr>
              <a:t> 4、禁止用户用下载格式在网上传播作品。或者作品可以让第三方单独付费或共享免费下载、或通过转移电话服务系统传播。</a:t>
            </a:r>
            <a:endParaRPr lang="zh-CN" altLang="en-US" sz="1600">
              <a:solidFill>
                <a:schemeClr val="tx1">
                  <a:lumMod val="65000"/>
                  <a:lumOff val="35000"/>
                </a:schemeClr>
              </a:solidFill>
              <a:latin typeface="字魂5号-无外润黑体" panose="00000500000000000000" charset="-122"/>
              <a:ea typeface="字魂5号-无外润黑体" panose="00000500000000000000" charset="-122"/>
              <a:cs typeface="字魂5号-无外润黑体" panose="00000500000000000000" charset="-122"/>
              <a:sym typeface="+mn-ea"/>
            </a:endParaRPr>
          </a:p>
        </p:txBody>
      </p:sp>
    </p:spTree>
    <p:custDataLst>
      <p:tags r:id="rId5"/>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rot="5400000" flipH="1">
            <a:off x="5180330" y="-143510"/>
            <a:ext cx="1800860" cy="1222248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0">
                <a:srgbClr val="E8F0CF">
                  <a:alpha val="100000"/>
                </a:srgbClr>
              </a:gs>
              <a:gs pos="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8195" name="文本框 5"/>
          <p:cNvSpPr txBox="1"/>
          <p:nvPr>
            <p:custDataLst>
              <p:tags r:id="rId1"/>
            </p:custDataLst>
          </p:nvPr>
        </p:nvSpPr>
        <p:spPr>
          <a:xfrm>
            <a:off x="2750820" y="1152525"/>
            <a:ext cx="6760210" cy="1568450"/>
          </a:xfrm>
          <a:prstGeom prst="rect">
            <a:avLst/>
          </a:prstGeom>
          <a:noFill/>
          <a:ln w="9525">
            <a:noFill/>
          </a:ln>
        </p:spPr>
        <p:txBody>
          <a:bodyPr wrap="square" anchor="t" anchorCtr="0">
            <a:spAutoFit/>
          </a:bodyPr>
          <a:p>
            <a:pPr algn="ctr"/>
            <a:r>
              <a:rPr lang="en-US" altLang="zh-CN" sz="9600">
                <a:solidFill>
                  <a:srgbClr val="404040"/>
                </a:solidFill>
                <a:latin typeface="字魂飞驰标题体" panose="00000500000000000000" charset="-122"/>
                <a:ea typeface="字魂飞驰标题体" panose="00000500000000000000" charset="-122"/>
                <a:cs typeface="字魂5号-无外润黑体" panose="00000500000000000000" charset="-122"/>
              </a:rPr>
              <a:t>01 </a:t>
            </a:r>
            <a:r>
              <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rPr>
              <a:t>活动背景</a:t>
            </a:r>
            <a:endPar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endParaRPr>
          </a:p>
        </p:txBody>
      </p:sp>
      <p:sp>
        <p:nvSpPr>
          <p:cNvPr id="20" name="矩形 19"/>
          <p:cNvSpPr/>
          <p:nvPr/>
        </p:nvSpPr>
        <p:spPr>
          <a:xfrm>
            <a:off x="4842510" y="2921000"/>
            <a:ext cx="2576830" cy="95885"/>
          </a:xfrm>
          <a:prstGeom prst="rect">
            <a:avLst/>
          </a:prstGeom>
          <a:solidFill>
            <a:srgbClr val="FFD8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27" name="文本框 26"/>
          <p:cNvSpPr txBox="1"/>
          <p:nvPr>
            <p:custDataLst>
              <p:tags r:id="rId2"/>
            </p:custDataLst>
          </p:nvPr>
        </p:nvSpPr>
        <p:spPr>
          <a:xfrm>
            <a:off x="1437005" y="3216910"/>
            <a:ext cx="9558655" cy="1815465"/>
          </a:xfrm>
          <a:prstGeom prst="rect">
            <a:avLst/>
          </a:prstGeom>
          <a:noFill/>
          <a:ln w="9525">
            <a:noFill/>
          </a:ln>
        </p:spPr>
        <p:txBody>
          <a:bodyPr wrap="square" rtlCol="0" anchor="t" anchorCtr="0">
            <a:noAutofit/>
          </a:bodyPr>
          <a:p>
            <a:pPr lvl="0" algn="ctr">
              <a:lnSpc>
                <a:spcPct val="150000"/>
              </a:lnSpc>
              <a:buClrTx/>
              <a:buSzTx/>
              <a:buFontTx/>
            </a:pP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in，Please enter what you want to fill in，Please enter what you want to fill in，Please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endParaRPr>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活动背景</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4"/>
            </p:custDataLst>
          </p:nvPr>
        </p:nvSpPr>
        <p:spPr>
          <a:xfrm>
            <a:off x="3036570" y="1047750"/>
            <a:ext cx="6096000" cy="506730"/>
          </a:xfrm>
          <a:prstGeom prst="rect">
            <a:avLst/>
          </a:prstGeom>
          <a:noFill/>
        </p:spPr>
        <p:txBody>
          <a:bodyPr wrap="square" rtlCol="0" anchor="t">
            <a:spAutoFit/>
          </a:bodyPr>
          <a:p>
            <a:pPr algn="ctr">
              <a:lnSpc>
                <a:spcPct val="150000"/>
              </a:lnSpc>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植物保护，环保呼吁，全民一起在行动</a:t>
            </a:r>
            <a:endParaRPr lang="zh-CN" alt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p:txBody>
      </p:sp>
      <p:sp>
        <p:nvSpPr>
          <p:cNvPr id="5" name="文本框 4"/>
          <p:cNvSpPr txBox="1"/>
          <p:nvPr>
            <p:custDataLst>
              <p:tags r:id="rId5"/>
            </p:custDataLst>
          </p:nvPr>
        </p:nvSpPr>
        <p:spPr>
          <a:xfrm>
            <a:off x="1468755" y="2020570"/>
            <a:ext cx="2391410"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6" name="文本框 5"/>
          <p:cNvSpPr txBox="1"/>
          <p:nvPr>
            <p:custDataLst>
              <p:tags r:id="rId6"/>
            </p:custDataLst>
          </p:nvPr>
        </p:nvSpPr>
        <p:spPr>
          <a:xfrm>
            <a:off x="1468755" y="2407920"/>
            <a:ext cx="9657080" cy="1366520"/>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10" name="文本框 9"/>
          <p:cNvSpPr txBox="1"/>
          <p:nvPr>
            <p:custDataLst>
              <p:tags r:id="rId7"/>
            </p:custDataLst>
          </p:nvPr>
        </p:nvSpPr>
        <p:spPr>
          <a:xfrm>
            <a:off x="1468755" y="4025900"/>
            <a:ext cx="2391410"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3" name="文本框 12"/>
          <p:cNvSpPr txBox="1"/>
          <p:nvPr>
            <p:custDataLst>
              <p:tags r:id="rId8"/>
            </p:custDataLst>
          </p:nvPr>
        </p:nvSpPr>
        <p:spPr>
          <a:xfrm>
            <a:off x="1468755" y="4413250"/>
            <a:ext cx="9657080" cy="1366520"/>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p>
            <a:pPr lvl="0" algn="l">
              <a:lnSpc>
                <a:spcPct val="150000"/>
              </a:lnSpc>
              <a:buClrTx/>
              <a:buSzTx/>
              <a:buFontTx/>
            </a:pPr>
            <a:endParaRPr lang="zh-CN" altLang="en-US" sz="1400">
              <a:solidFill>
                <a:schemeClr val="tx1">
                  <a:lumMod val="75000"/>
                  <a:lumOff val="2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a:p>
            <a:pPr lvl="0" algn="l">
              <a:lnSpc>
                <a:spcPct val="150000"/>
              </a:lnSpc>
              <a:buClrTx/>
              <a:buSzTx/>
              <a:buFontTx/>
            </a:pPr>
            <a:endParaRPr lang="zh-CN" altLang="en-US" sz="1400">
              <a:solidFill>
                <a:schemeClr val="tx1">
                  <a:lumMod val="75000"/>
                  <a:lumOff val="2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pic>
        <p:nvPicPr>
          <p:cNvPr id="19" name="图片 18" descr="4"/>
          <p:cNvPicPr>
            <a:picLocks noChangeAspect="1"/>
          </p:cNvPicPr>
          <p:nvPr>
            <p:custDataLst>
              <p:tags r:id="rId9"/>
            </p:custDataLst>
          </p:nvPr>
        </p:nvPicPr>
        <p:blipFill>
          <a:blip r:embed="rId10"/>
          <a:srcRect l="75291" t="64408" r="15004" b="21935"/>
          <a:stretch>
            <a:fillRect/>
          </a:stretch>
        </p:blipFill>
        <p:spPr>
          <a:xfrm>
            <a:off x="527050" y="1623060"/>
            <a:ext cx="1323340" cy="1163955"/>
          </a:xfrm>
          <a:prstGeom prst="rect">
            <a:avLst/>
          </a:prstGeom>
        </p:spPr>
      </p:pic>
      <p:pic>
        <p:nvPicPr>
          <p:cNvPr id="20" name="图片 19" descr="4"/>
          <p:cNvPicPr>
            <a:picLocks noChangeAspect="1"/>
          </p:cNvPicPr>
          <p:nvPr>
            <p:custDataLst>
              <p:tags r:id="rId11"/>
            </p:custDataLst>
          </p:nvPr>
        </p:nvPicPr>
        <p:blipFill>
          <a:blip r:embed="rId10"/>
          <a:srcRect l="75291" t="64408" r="15004" b="21935"/>
          <a:stretch>
            <a:fillRect/>
          </a:stretch>
        </p:blipFill>
        <p:spPr>
          <a:xfrm>
            <a:off x="527050" y="3628390"/>
            <a:ext cx="1323340" cy="1163955"/>
          </a:xfrm>
          <a:prstGeom prst="rect">
            <a:avLst/>
          </a:prstGeom>
        </p:spPr>
      </p:pic>
      <p:pic>
        <p:nvPicPr>
          <p:cNvPr id="21" name="图片 20" descr="4"/>
          <p:cNvPicPr>
            <a:picLocks noChangeAspect="1"/>
          </p:cNvPicPr>
          <p:nvPr>
            <p:custDataLst>
              <p:tags r:id="rId12"/>
            </p:custDataLst>
          </p:nvPr>
        </p:nvPicPr>
        <p:blipFill>
          <a:blip r:embed="rId10"/>
          <a:srcRect t="32269" r="83333" b="37333"/>
          <a:stretch>
            <a:fillRect/>
          </a:stretch>
        </p:blipFill>
        <p:spPr>
          <a:xfrm>
            <a:off x="10661015" y="0"/>
            <a:ext cx="1828800" cy="2084705"/>
          </a:xfrm>
          <a:prstGeom prst="rect">
            <a:avLst/>
          </a:prstGeom>
        </p:spPr>
      </p:pic>
    </p:spTree>
    <p:custDataLst>
      <p:tags r:id="rId1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活动背景</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4"/>
            </p:custDataLst>
          </p:nvPr>
        </p:nvSpPr>
        <p:spPr>
          <a:xfrm>
            <a:off x="3036570" y="1047750"/>
            <a:ext cx="6096000" cy="506730"/>
          </a:xfrm>
          <a:prstGeom prst="rect">
            <a:avLst/>
          </a:prstGeom>
          <a:noFill/>
        </p:spPr>
        <p:txBody>
          <a:bodyPr wrap="square" rtlCol="0" anchor="t">
            <a:spAutoFit/>
          </a:bodyPr>
          <a:p>
            <a:pPr algn="ctr">
              <a:lnSpc>
                <a:spcPct val="150000"/>
              </a:lnSpc>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植物保护，环保呼吁，全民一起在行动</a:t>
            </a:r>
            <a:endParaRPr lang="zh-CN" alt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p:txBody>
      </p: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grpSp>
        <p:nvGrpSpPr>
          <p:cNvPr id="10" name="组合 9"/>
          <p:cNvGrpSpPr/>
          <p:nvPr/>
        </p:nvGrpSpPr>
        <p:grpSpPr>
          <a:xfrm>
            <a:off x="1115695" y="1927225"/>
            <a:ext cx="2616200" cy="3877945"/>
            <a:chOff x="1983" y="3052"/>
            <a:chExt cx="4120" cy="6107"/>
          </a:xfrm>
        </p:grpSpPr>
        <p:sp>
          <p:nvSpPr>
            <p:cNvPr id="3" name="圆角矩形 2"/>
            <p:cNvSpPr/>
            <p:nvPr/>
          </p:nvSpPr>
          <p:spPr>
            <a:xfrm>
              <a:off x="1983" y="3521"/>
              <a:ext cx="4121" cy="5638"/>
            </a:xfrm>
            <a:prstGeom prst="roundRect">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椭圆 4"/>
            <p:cNvSpPr/>
            <p:nvPr/>
          </p:nvSpPr>
          <p:spPr>
            <a:xfrm>
              <a:off x="3509" y="3052"/>
              <a:ext cx="1069" cy="1069"/>
            </a:xfrm>
            <a:prstGeom prst="ellipse">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01</a:t>
              </a:r>
              <a:endPar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6" name="文本框 5"/>
            <p:cNvSpPr txBox="1"/>
            <p:nvPr>
              <p:custDataLst>
                <p:tags r:id="rId7"/>
              </p:custDataLst>
            </p:nvPr>
          </p:nvSpPr>
          <p:spPr>
            <a:xfrm>
              <a:off x="2785" y="4420"/>
              <a:ext cx="2473"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8" name="文本框 7"/>
            <p:cNvSpPr txBox="1"/>
            <p:nvPr>
              <p:custDataLst>
                <p:tags r:id="rId8"/>
              </p:custDataLst>
            </p:nvPr>
          </p:nvSpPr>
          <p:spPr>
            <a:xfrm>
              <a:off x="2279" y="5030"/>
              <a:ext cx="3485" cy="2152"/>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13" name="组合 12"/>
          <p:cNvGrpSpPr/>
          <p:nvPr/>
        </p:nvGrpSpPr>
        <p:grpSpPr>
          <a:xfrm>
            <a:off x="4711700" y="1927225"/>
            <a:ext cx="2616200" cy="3877945"/>
            <a:chOff x="1983" y="3052"/>
            <a:chExt cx="4120" cy="6107"/>
          </a:xfrm>
        </p:grpSpPr>
        <p:sp>
          <p:nvSpPr>
            <p:cNvPr id="14" name="圆角矩形 13"/>
            <p:cNvSpPr/>
            <p:nvPr/>
          </p:nvSpPr>
          <p:spPr>
            <a:xfrm>
              <a:off x="1983" y="3521"/>
              <a:ext cx="4121" cy="5638"/>
            </a:xfrm>
            <a:prstGeom prst="roundRect">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5" name="椭圆 14"/>
            <p:cNvSpPr/>
            <p:nvPr/>
          </p:nvSpPr>
          <p:spPr>
            <a:xfrm>
              <a:off x="3509" y="3052"/>
              <a:ext cx="1069" cy="1069"/>
            </a:xfrm>
            <a:prstGeom prst="ellipse">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02</a:t>
              </a:r>
              <a:endPar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16" name="文本框 15"/>
            <p:cNvSpPr txBox="1"/>
            <p:nvPr>
              <p:custDataLst>
                <p:tags r:id="rId9"/>
              </p:custDataLst>
            </p:nvPr>
          </p:nvSpPr>
          <p:spPr>
            <a:xfrm>
              <a:off x="2785" y="4420"/>
              <a:ext cx="2473"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19" name="文本框 18"/>
            <p:cNvSpPr txBox="1"/>
            <p:nvPr>
              <p:custDataLst>
                <p:tags r:id="rId10"/>
              </p:custDataLst>
            </p:nvPr>
          </p:nvSpPr>
          <p:spPr>
            <a:xfrm>
              <a:off x="2279" y="5030"/>
              <a:ext cx="3485" cy="2152"/>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20" name="组合 19"/>
          <p:cNvGrpSpPr/>
          <p:nvPr/>
        </p:nvGrpSpPr>
        <p:grpSpPr>
          <a:xfrm>
            <a:off x="8307705" y="1927225"/>
            <a:ext cx="2616200" cy="3877945"/>
            <a:chOff x="1983" y="3052"/>
            <a:chExt cx="4120" cy="6107"/>
          </a:xfrm>
        </p:grpSpPr>
        <p:sp>
          <p:nvSpPr>
            <p:cNvPr id="21" name="圆角矩形 20"/>
            <p:cNvSpPr/>
            <p:nvPr/>
          </p:nvSpPr>
          <p:spPr>
            <a:xfrm>
              <a:off x="1983" y="3521"/>
              <a:ext cx="4121" cy="5638"/>
            </a:xfrm>
            <a:prstGeom prst="roundRect">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22" name="椭圆 21"/>
            <p:cNvSpPr/>
            <p:nvPr/>
          </p:nvSpPr>
          <p:spPr>
            <a:xfrm>
              <a:off x="3509" y="3052"/>
              <a:ext cx="1069" cy="1069"/>
            </a:xfrm>
            <a:prstGeom prst="ellipse">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03</a:t>
              </a:r>
              <a:endParaRPr lang="en-US" altLang="zh-CN">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sp>
          <p:nvSpPr>
            <p:cNvPr id="23" name="文本框 22"/>
            <p:cNvSpPr txBox="1"/>
            <p:nvPr>
              <p:custDataLst>
                <p:tags r:id="rId11"/>
              </p:custDataLst>
            </p:nvPr>
          </p:nvSpPr>
          <p:spPr>
            <a:xfrm>
              <a:off x="2785" y="4420"/>
              <a:ext cx="2473" cy="580"/>
            </a:xfrm>
            <a:prstGeom prst="rect">
              <a:avLst/>
            </a:prstGeom>
            <a:noFill/>
          </p:spPr>
          <p:txBody>
            <a:bodyPr wrap="square" rtlCol="0">
              <a:spAutoFit/>
            </a:bodyPr>
            <a:p>
              <a:pPr lvl="0" algn="ct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4" name="文本框 23"/>
            <p:cNvSpPr txBox="1"/>
            <p:nvPr>
              <p:custDataLst>
                <p:tags r:id="rId12"/>
              </p:custDataLst>
            </p:nvPr>
          </p:nvSpPr>
          <p:spPr>
            <a:xfrm>
              <a:off x="2279" y="5030"/>
              <a:ext cx="3485" cy="2152"/>
            </a:xfrm>
            <a:prstGeom prst="rect">
              <a:avLst/>
            </a:prstGeom>
            <a:noFill/>
          </p:spPr>
          <p:txBody>
            <a:bodyPr wrap="square" rtlCol="0" anchor="t">
              <a:noAutofit/>
            </a:bodyPr>
            <a:p>
              <a:pPr lvl="0" algn="ct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spTree>
    <p:custDataLst>
      <p:tags r:id="rId1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活动背景</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4"/>
            </p:custDataLst>
          </p:nvPr>
        </p:nvSpPr>
        <p:spPr>
          <a:xfrm>
            <a:off x="3036570" y="1047750"/>
            <a:ext cx="6096000" cy="506730"/>
          </a:xfrm>
          <a:prstGeom prst="rect">
            <a:avLst/>
          </a:prstGeom>
          <a:noFill/>
        </p:spPr>
        <p:txBody>
          <a:bodyPr wrap="square" rtlCol="0" anchor="t">
            <a:spAutoFit/>
          </a:bodyPr>
          <a:p>
            <a:pPr algn="ctr">
              <a:lnSpc>
                <a:spcPct val="150000"/>
              </a:lnSpc>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植物保护，环保呼吁，全民一起在行动</a:t>
            </a:r>
            <a:endParaRPr lang="zh-CN" alt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p:txBody>
      </p: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pic>
        <p:nvPicPr>
          <p:cNvPr id="10" name="图片 9" descr="预览图_千图网_编号40515672"/>
          <p:cNvPicPr>
            <a:picLocks noChangeAspect="1"/>
          </p:cNvPicPr>
          <p:nvPr/>
        </p:nvPicPr>
        <p:blipFill>
          <a:blip r:embed="rId7"/>
          <a:srcRect l="6451" t="698" r="33247" b="53056"/>
          <a:stretch>
            <a:fillRect/>
          </a:stretch>
        </p:blipFill>
        <p:spPr>
          <a:xfrm>
            <a:off x="4860925" y="3343910"/>
            <a:ext cx="1522095" cy="1557655"/>
          </a:xfrm>
          <a:prstGeom prst="ellipse">
            <a:avLst/>
          </a:prstGeom>
        </p:spPr>
      </p:pic>
      <p:pic>
        <p:nvPicPr>
          <p:cNvPr id="13" name="图片 12" descr="预览图_千图网_编号40515672"/>
          <p:cNvPicPr>
            <a:picLocks noChangeAspect="1"/>
          </p:cNvPicPr>
          <p:nvPr>
            <p:custDataLst>
              <p:tags r:id="rId8"/>
            </p:custDataLst>
          </p:nvPr>
        </p:nvPicPr>
        <p:blipFill>
          <a:blip r:embed="rId7"/>
          <a:srcRect l="25520" t="-18" r="14178" b="53772"/>
          <a:stretch>
            <a:fillRect/>
          </a:stretch>
        </p:blipFill>
        <p:spPr>
          <a:xfrm>
            <a:off x="5553710" y="2236470"/>
            <a:ext cx="1522095" cy="1557655"/>
          </a:xfrm>
          <a:prstGeom prst="ellipse">
            <a:avLst/>
          </a:prstGeom>
        </p:spPr>
      </p:pic>
      <p:pic>
        <p:nvPicPr>
          <p:cNvPr id="14" name="图片 13" descr="预览图_千图网_编号40515672"/>
          <p:cNvPicPr>
            <a:picLocks noChangeAspect="1"/>
          </p:cNvPicPr>
          <p:nvPr>
            <p:custDataLst>
              <p:tags r:id="rId9"/>
            </p:custDataLst>
          </p:nvPr>
        </p:nvPicPr>
        <p:blipFill>
          <a:blip r:embed="rId7"/>
          <a:srcRect l="15356" t="1283" r="24342" b="52471"/>
          <a:stretch>
            <a:fillRect/>
          </a:stretch>
        </p:blipFill>
        <p:spPr>
          <a:xfrm>
            <a:off x="6226175" y="3343910"/>
            <a:ext cx="1522095" cy="1557655"/>
          </a:xfrm>
          <a:prstGeom prst="ellipse">
            <a:avLst/>
          </a:prstGeom>
        </p:spPr>
      </p:pic>
      <p:sp>
        <p:nvSpPr>
          <p:cNvPr id="15" name="文本框 14"/>
          <p:cNvSpPr txBox="1"/>
          <p:nvPr>
            <p:custDataLst>
              <p:tags r:id="rId10"/>
            </p:custDataLst>
          </p:nvPr>
        </p:nvSpPr>
        <p:spPr>
          <a:xfrm>
            <a:off x="7215505" y="2131060"/>
            <a:ext cx="1702435"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0" name="文本框 19"/>
          <p:cNvSpPr txBox="1"/>
          <p:nvPr>
            <p:custDataLst>
              <p:tags r:id="rId11"/>
            </p:custDataLst>
          </p:nvPr>
        </p:nvSpPr>
        <p:spPr>
          <a:xfrm>
            <a:off x="7215505" y="2499360"/>
            <a:ext cx="4096385" cy="775335"/>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21" name="文本框 20"/>
          <p:cNvSpPr txBox="1"/>
          <p:nvPr>
            <p:custDataLst>
              <p:tags r:id="rId12"/>
            </p:custDataLst>
          </p:nvPr>
        </p:nvSpPr>
        <p:spPr>
          <a:xfrm>
            <a:off x="6783705" y="4970780"/>
            <a:ext cx="1702435"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2" name="文本框 21"/>
          <p:cNvSpPr txBox="1"/>
          <p:nvPr>
            <p:custDataLst>
              <p:tags r:id="rId13"/>
            </p:custDataLst>
          </p:nvPr>
        </p:nvSpPr>
        <p:spPr>
          <a:xfrm>
            <a:off x="6783705" y="5339080"/>
            <a:ext cx="4096385" cy="775335"/>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23" name="文本框 22"/>
          <p:cNvSpPr txBox="1"/>
          <p:nvPr>
            <p:custDataLst>
              <p:tags r:id="rId14"/>
            </p:custDataLst>
          </p:nvPr>
        </p:nvSpPr>
        <p:spPr>
          <a:xfrm>
            <a:off x="3710305" y="4970780"/>
            <a:ext cx="1702435" cy="368300"/>
          </a:xfrm>
          <a:prstGeom prst="rect">
            <a:avLst/>
          </a:prstGeom>
          <a:noFill/>
        </p:spPr>
        <p:txBody>
          <a:bodyPr wrap="square" rtlCol="0">
            <a:spAutoFit/>
          </a:bodyPr>
          <a:p>
            <a:pPr lvl="0" algn="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4" name="文本框 23"/>
          <p:cNvSpPr txBox="1"/>
          <p:nvPr>
            <p:custDataLst>
              <p:tags r:id="rId15"/>
            </p:custDataLst>
          </p:nvPr>
        </p:nvSpPr>
        <p:spPr>
          <a:xfrm>
            <a:off x="1316355" y="5339080"/>
            <a:ext cx="4096385" cy="775335"/>
          </a:xfrm>
          <a:prstGeom prst="rect">
            <a:avLst/>
          </a:prstGeom>
          <a:noFill/>
        </p:spPr>
        <p:txBody>
          <a:bodyPr wrap="square" rtlCol="0" anchor="t">
            <a:noAutofit/>
          </a:bodyPr>
          <a:p>
            <a:pPr lvl="0" algn="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27" name="文本框 26"/>
          <p:cNvSpPr txBox="1"/>
          <p:nvPr>
            <p:custDataLst>
              <p:tags r:id="rId16"/>
            </p:custDataLst>
          </p:nvPr>
        </p:nvSpPr>
        <p:spPr>
          <a:xfrm>
            <a:off x="3711575" y="2131060"/>
            <a:ext cx="1702435" cy="368300"/>
          </a:xfrm>
          <a:prstGeom prst="rect">
            <a:avLst/>
          </a:prstGeom>
          <a:noFill/>
        </p:spPr>
        <p:txBody>
          <a:bodyPr wrap="square" rtlCol="0">
            <a:spAutoFit/>
          </a:bodyPr>
          <a:p>
            <a:pPr lvl="0" algn="r">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8" name="文本框 27"/>
          <p:cNvSpPr txBox="1"/>
          <p:nvPr>
            <p:custDataLst>
              <p:tags r:id="rId17"/>
            </p:custDataLst>
          </p:nvPr>
        </p:nvSpPr>
        <p:spPr>
          <a:xfrm>
            <a:off x="1317625" y="2499360"/>
            <a:ext cx="4096385" cy="775335"/>
          </a:xfrm>
          <a:prstGeom prst="rect">
            <a:avLst/>
          </a:prstGeom>
          <a:noFill/>
        </p:spPr>
        <p:txBody>
          <a:bodyPr wrap="square" rtlCol="0" anchor="t">
            <a:noAutofit/>
          </a:bodyPr>
          <a:p>
            <a:pPr lvl="0" algn="r">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Tree>
    <p:custDataLst>
      <p:tags r:id="rId18"/>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活动背景</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4"/>
            </p:custDataLst>
          </p:nvPr>
        </p:nvSpPr>
        <p:spPr>
          <a:xfrm>
            <a:off x="3036570" y="1047750"/>
            <a:ext cx="6096000" cy="506730"/>
          </a:xfrm>
          <a:prstGeom prst="rect">
            <a:avLst/>
          </a:prstGeom>
          <a:noFill/>
        </p:spPr>
        <p:txBody>
          <a:bodyPr wrap="square" rtlCol="0" anchor="t">
            <a:spAutoFit/>
          </a:bodyPr>
          <a:p>
            <a:pPr algn="ctr">
              <a:lnSpc>
                <a:spcPct val="150000"/>
              </a:lnSpc>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rPr>
              <a:t>植物保护，环保呼吁，全民一起在行动</a:t>
            </a:r>
            <a:endParaRPr lang="zh-CN" alt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endParaRPr>
          </a:p>
        </p:txBody>
      </p:sp>
      <p:pic>
        <p:nvPicPr>
          <p:cNvPr id="9" name="图片 8" descr="4"/>
          <p:cNvPicPr>
            <a:picLocks noChangeAspect="1"/>
          </p:cNvPicPr>
          <p:nvPr>
            <p:custDataLst>
              <p:tags r:id="rId5"/>
            </p:custDataLst>
          </p:nvPr>
        </p:nvPicPr>
        <p:blipFill>
          <a:blip r:embed="rId6"/>
          <a:srcRect t="32269" r="83333" b="37333"/>
          <a:stretch>
            <a:fillRect/>
          </a:stretch>
        </p:blipFill>
        <p:spPr>
          <a:xfrm>
            <a:off x="10661015" y="0"/>
            <a:ext cx="1828800" cy="2084705"/>
          </a:xfrm>
          <a:prstGeom prst="rect">
            <a:avLst/>
          </a:prstGeom>
        </p:spPr>
      </p:pic>
      <p:grpSp>
        <p:nvGrpSpPr>
          <p:cNvPr id="19" name="组合 18"/>
          <p:cNvGrpSpPr/>
          <p:nvPr/>
        </p:nvGrpSpPr>
        <p:grpSpPr>
          <a:xfrm>
            <a:off x="1379220" y="2295208"/>
            <a:ext cx="3671570" cy="1192530"/>
            <a:chOff x="1494" y="3777"/>
            <a:chExt cx="5782" cy="1878"/>
          </a:xfrm>
        </p:grpSpPr>
        <p:sp>
          <p:nvSpPr>
            <p:cNvPr id="20" name="椭圆 19"/>
            <p:cNvSpPr/>
            <p:nvPr>
              <p:custDataLst>
                <p:tags r:id="rId7"/>
              </p:custDataLst>
            </p:nvPr>
          </p:nvSpPr>
          <p:spPr>
            <a:xfrm>
              <a:off x="1494" y="3863"/>
              <a:ext cx="1298" cy="1298"/>
            </a:xfrm>
            <a:prstGeom prst="ellipse">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cs typeface="阿里巴巴普惠体 2.0 65 Medium" panose="00020600040101010101" charset="-122"/>
              </a:endParaRPr>
            </a:p>
          </p:txBody>
        </p:sp>
        <p:sp>
          <p:nvSpPr>
            <p:cNvPr id="21" name="文本框 20"/>
            <p:cNvSpPr txBox="1"/>
            <p:nvPr>
              <p:custDataLst>
                <p:tags r:id="rId8"/>
              </p:custDataLst>
            </p:nvPr>
          </p:nvSpPr>
          <p:spPr>
            <a:xfrm>
              <a:off x="1544" y="3777"/>
              <a:ext cx="1520" cy="1307"/>
            </a:xfrm>
            <a:prstGeom prst="rect">
              <a:avLst/>
            </a:prstGeom>
            <a:noFill/>
          </p:spPr>
          <p:txBody>
            <a:bodyPr wrap="square" rtlCol="0" anchor="t">
              <a:spAutoFit/>
            </a:bodyPr>
            <a:p>
              <a:r>
                <a:rPr lang="en-US" altLang="zh-CN" sz="4800">
                  <a:latin typeface="字魂飞驰标题体" panose="00000500000000000000" charset="-122"/>
                  <a:ea typeface="字魂飞驰标题体" panose="00000500000000000000" charset="-122"/>
                  <a:cs typeface="字魂飞驰标题体" panose="00000500000000000000" charset="-122"/>
                  <a:sym typeface="+mn-ea"/>
                </a:rPr>
                <a:t>01 </a:t>
              </a:r>
              <a:endParaRPr lang="en-US" altLang="zh-CN" sz="4800">
                <a:latin typeface="字魂飞驰标题体" panose="00000500000000000000" charset="-122"/>
                <a:ea typeface="字魂飞驰标题体" panose="00000500000000000000" charset="-122"/>
                <a:cs typeface="字魂飞驰标题体" panose="00000500000000000000" charset="-122"/>
                <a:sym typeface="+mn-ea"/>
              </a:endParaRPr>
            </a:p>
          </p:txBody>
        </p:sp>
        <p:sp>
          <p:nvSpPr>
            <p:cNvPr id="22" name="文本框 21"/>
            <p:cNvSpPr txBox="1"/>
            <p:nvPr>
              <p:custDataLst>
                <p:tags r:id="rId9"/>
              </p:custDataLst>
            </p:nvPr>
          </p:nvSpPr>
          <p:spPr>
            <a:xfrm>
              <a:off x="3064" y="3962"/>
              <a:ext cx="2681" cy="58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3" name="文本框 22"/>
            <p:cNvSpPr txBox="1"/>
            <p:nvPr>
              <p:custDataLst>
                <p:tags r:id="rId10"/>
              </p:custDataLst>
            </p:nvPr>
          </p:nvSpPr>
          <p:spPr>
            <a:xfrm>
              <a:off x="3064" y="4435"/>
              <a:ext cx="4213" cy="1221"/>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24" name="组合 23"/>
          <p:cNvGrpSpPr/>
          <p:nvPr/>
        </p:nvGrpSpPr>
        <p:grpSpPr>
          <a:xfrm>
            <a:off x="6962775" y="2295208"/>
            <a:ext cx="3694430" cy="1193165"/>
            <a:chOff x="1459" y="3777"/>
            <a:chExt cx="5818" cy="1879"/>
          </a:xfrm>
        </p:grpSpPr>
        <p:sp>
          <p:nvSpPr>
            <p:cNvPr id="25" name="椭圆 24"/>
            <p:cNvSpPr/>
            <p:nvPr>
              <p:custDataLst>
                <p:tags r:id="rId11"/>
              </p:custDataLst>
            </p:nvPr>
          </p:nvSpPr>
          <p:spPr>
            <a:xfrm>
              <a:off x="1494" y="3863"/>
              <a:ext cx="1298" cy="1298"/>
            </a:xfrm>
            <a:prstGeom prst="ellipse">
              <a:avLst/>
            </a:prstGeom>
            <a:noFill/>
            <a:ln>
              <a:solidFill>
                <a:srgbClr val="D8E5A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cs typeface="阿里巴巴普惠体 2.0 65 Medium" panose="00020600040101010101" charset="-122"/>
              </a:endParaRPr>
            </a:p>
          </p:txBody>
        </p:sp>
        <p:sp>
          <p:nvSpPr>
            <p:cNvPr id="26" name="文本框 25"/>
            <p:cNvSpPr txBox="1"/>
            <p:nvPr>
              <p:custDataLst>
                <p:tags r:id="rId12"/>
              </p:custDataLst>
            </p:nvPr>
          </p:nvSpPr>
          <p:spPr>
            <a:xfrm>
              <a:off x="1459" y="3777"/>
              <a:ext cx="1520" cy="1307"/>
            </a:xfrm>
            <a:prstGeom prst="rect">
              <a:avLst/>
            </a:prstGeom>
            <a:noFill/>
          </p:spPr>
          <p:txBody>
            <a:bodyPr wrap="square" rtlCol="0" anchor="t">
              <a:spAutoFit/>
            </a:bodyPr>
            <a:p>
              <a:r>
                <a:rPr lang="en-US" altLang="zh-CN" sz="4800">
                  <a:latin typeface="字魂飞驰标题体" panose="00000500000000000000" charset="-122"/>
                  <a:ea typeface="字魂飞驰标题体" panose="00000500000000000000" charset="-122"/>
                  <a:cs typeface="字魂飞驰标题体" panose="00000500000000000000" charset="-122"/>
                  <a:sym typeface="+mn-ea"/>
                </a:rPr>
                <a:t>02</a:t>
              </a:r>
              <a:endParaRPr lang="en-US" altLang="zh-CN" sz="4800">
                <a:latin typeface="字魂飞驰标题体" panose="00000500000000000000" charset="-122"/>
                <a:ea typeface="字魂飞驰标题体" panose="00000500000000000000" charset="-122"/>
                <a:cs typeface="字魂飞驰标题体" panose="00000500000000000000" charset="-122"/>
                <a:sym typeface="+mn-ea"/>
              </a:endParaRPr>
            </a:p>
          </p:txBody>
        </p:sp>
        <p:sp>
          <p:nvSpPr>
            <p:cNvPr id="27" name="文本框 26"/>
            <p:cNvSpPr txBox="1"/>
            <p:nvPr>
              <p:custDataLst>
                <p:tags r:id="rId13"/>
              </p:custDataLst>
            </p:nvPr>
          </p:nvSpPr>
          <p:spPr>
            <a:xfrm>
              <a:off x="3064" y="3962"/>
              <a:ext cx="2681" cy="58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
          <p:nvSpPr>
            <p:cNvPr id="28" name="文本框 27"/>
            <p:cNvSpPr txBox="1"/>
            <p:nvPr>
              <p:custDataLst>
                <p:tags r:id="rId14"/>
              </p:custDataLst>
            </p:nvPr>
          </p:nvSpPr>
          <p:spPr>
            <a:xfrm>
              <a:off x="3064" y="4435"/>
              <a:ext cx="4213" cy="1221"/>
            </a:xfrm>
            <a:prstGeom prst="rect">
              <a:avLst/>
            </a:prstGeom>
            <a:noFill/>
          </p:spPr>
          <p:txBody>
            <a:bodyPr wrap="square" rtlCol="0" anchor="t">
              <a:noAutofit/>
            </a:bodyPr>
            <a:p>
              <a:pPr lvl="0" algn="l">
                <a:lnSpc>
                  <a:spcPct val="150000"/>
                </a:lnSpc>
                <a:buClrTx/>
                <a:buSzTx/>
                <a:buFontTx/>
              </a:pPr>
              <a:r>
                <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sp>
        <p:nvSpPr>
          <p:cNvPr id="29" name="文本框 28"/>
          <p:cNvSpPr txBox="1"/>
          <p:nvPr>
            <p:custDataLst>
              <p:tags r:id="rId15"/>
            </p:custDataLst>
          </p:nvPr>
        </p:nvSpPr>
        <p:spPr>
          <a:xfrm>
            <a:off x="1518920" y="4734560"/>
            <a:ext cx="9245600" cy="1060450"/>
          </a:xfrm>
          <a:prstGeom prst="rect">
            <a:avLst/>
          </a:prstGeom>
          <a:noFill/>
        </p:spPr>
        <p:txBody>
          <a:bodyPr wrap="square" rtlCol="0">
            <a:spAutoFit/>
          </a:bodyPr>
          <a:p>
            <a:pPr>
              <a:lnSpc>
                <a:spcPct val="150000"/>
              </a:lnSpc>
            </a:pPr>
            <a:r>
              <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in，Please enter what you want to fill in，Please enter what you want to fill in，Please enter what you want to fill in，Please enter what you want to fill in</a:t>
            </a:r>
            <a:endParaRPr lang="zh-CN" altLang="en-US" sz="14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sp>
        <p:nvSpPr>
          <p:cNvPr id="30" name="文本框 29"/>
          <p:cNvSpPr txBox="1"/>
          <p:nvPr>
            <p:custDataLst>
              <p:tags r:id="rId16"/>
            </p:custDataLst>
          </p:nvPr>
        </p:nvSpPr>
        <p:spPr>
          <a:xfrm>
            <a:off x="1518603" y="4366260"/>
            <a:ext cx="1702435" cy="368300"/>
          </a:xfrm>
          <a:prstGeom prst="rect">
            <a:avLst/>
          </a:prstGeom>
          <a:noFill/>
        </p:spPr>
        <p:txBody>
          <a:bodyPr wrap="square" rtlCol="0">
            <a:spAutoFit/>
          </a:bodyPr>
          <a:p>
            <a:pPr lvl="0" algn="l">
              <a:buClrTx/>
              <a:buSzTx/>
              <a:buFontTx/>
            </a:pPr>
            <a:r>
              <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请添加副标题</a:t>
            </a:r>
            <a:endParaRPr lang="zh-CN" altLang="en-US">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endParaRPr>
          </a:p>
        </p:txBody>
      </p:sp>
    </p:spTree>
    <p:custDataLst>
      <p:tags r:id="rId17"/>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rot="5400000" flipH="1">
            <a:off x="5180330" y="-143510"/>
            <a:ext cx="1800860" cy="12222480"/>
          </a:xfrm>
          <a:custGeom>
            <a:avLst/>
            <a:gdLst>
              <a:gd name="connsiteX0" fmla="*/ 1672 w 1686"/>
              <a:gd name="connsiteY0" fmla="*/ 19215 h 19234"/>
              <a:gd name="connsiteX1" fmla="*/ 0 w 1686"/>
              <a:gd name="connsiteY1" fmla="*/ 19215 h 19234"/>
              <a:gd name="connsiteX2" fmla="*/ 9 w 1686"/>
              <a:gd name="connsiteY2" fmla="*/ 34 h 19234"/>
              <a:gd name="connsiteX3" fmla="*/ 1434 w 1686"/>
              <a:gd name="connsiteY3" fmla="*/ 0 h 19234"/>
              <a:gd name="connsiteX4" fmla="*/ 718 w 1686"/>
              <a:gd name="connsiteY4" fmla="*/ 9616 h 19234"/>
              <a:gd name="connsiteX5" fmla="*/ 1686 w 1686"/>
              <a:gd name="connsiteY5" fmla="*/ 19234 h 19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6" h="19234">
                <a:moveTo>
                  <a:pt x="1672" y="19215"/>
                </a:moveTo>
                <a:lnTo>
                  <a:pt x="0" y="19215"/>
                </a:lnTo>
                <a:lnTo>
                  <a:pt x="9" y="34"/>
                </a:lnTo>
                <a:lnTo>
                  <a:pt x="1434" y="0"/>
                </a:lnTo>
                <a:cubicBezTo>
                  <a:pt x="1300" y="1711"/>
                  <a:pt x="662" y="5786"/>
                  <a:pt x="718" y="9616"/>
                </a:cubicBezTo>
                <a:cubicBezTo>
                  <a:pt x="774" y="13446"/>
                  <a:pt x="1502" y="17497"/>
                  <a:pt x="1686" y="19234"/>
                </a:cubicBezTo>
              </a:path>
            </a:pathLst>
          </a:custGeom>
          <a:gradFill>
            <a:gsLst>
              <a:gs pos="0">
                <a:srgbClr val="E8F0CF">
                  <a:alpha val="100000"/>
                </a:srgbClr>
              </a:gs>
              <a:gs pos="0">
                <a:srgbClr val="D8E5A0"/>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5" name="文本框 4"/>
          <p:cNvSpPr txBox="1"/>
          <p:nvPr/>
        </p:nvSpPr>
        <p:spPr>
          <a:xfrm>
            <a:off x="180340" y="155575"/>
            <a:ext cx="1799590" cy="337185"/>
          </a:xfrm>
          <a:prstGeom prst="rect">
            <a:avLst/>
          </a:prstGeom>
          <a:noFill/>
        </p:spPr>
        <p:txBody>
          <a:bodyPr wrap="square" rtlCol="0">
            <a:spAutoFit/>
          </a:bodyPr>
          <a:p>
            <a:r>
              <a:rPr lang="zh-CN" altLang="en-US"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项目策划｜</a:t>
            </a:r>
            <a:r>
              <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rPr>
              <a:t>LOGO </a:t>
            </a:r>
            <a:endParaRPr lang="en-US" altLang="zh-CN" sz="1600">
              <a:solidFill>
                <a:srgbClr val="70B355"/>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8195" name="文本框 5"/>
          <p:cNvSpPr txBox="1"/>
          <p:nvPr>
            <p:custDataLst>
              <p:tags r:id="rId1"/>
            </p:custDataLst>
          </p:nvPr>
        </p:nvSpPr>
        <p:spPr>
          <a:xfrm>
            <a:off x="2559685" y="1152525"/>
            <a:ext cx="7068185" cy="1568450"/>
          </a:xfrm>
          <a:prstGeom prst="rect">
            <a:avLst/>
          </a:prstGeom>
          <a:noFill/>
          <a:ln w="9525">
            <a:noFill/>
          </a:ln>
        </p:spPr>
        <p:txBody>
          <a:bodyPr wrap="square" anchor="t" anchorCtr="0">
            <a:spAutoFit/>
          </a:bodyPr>
          <a:p>
            <a:pPr algn="ctr"/>
            <a:r>
              <a:rPr lang="en-US" altLang="zh-CN" sz="9600">
                <a:solidFill>
                  <a:srgbClr val="404040"/>
                </a:solidFill>
                <a:latin typeface="字魂飞驰标题体" panose="00000500000000000000" charset="-122"/>
                <a:ea typeface="字魂飞驰标题体" panose="00000500000000000000" charset="-122"/>
                <a:cs typeface="字魂5号-无外润黑体" panose="00000500000000000000" charset="-122"/>
              </a:rPr>
              <a:t>02 </a:t>
            </a:r>
            <a:r>
              <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rPr>
              <a:t>活动介绍</a:t>
            </a:r>
            <a:endParaRPr lang="zh-CN" sz="9600">
              <a:solidFill>
                <a:srgbClr val="70B355"/>
              </a:solidFill>
              <a:latin typeface="字魂飞驰标题体" panose="00000500000000000000" charset="-122"/>
              <a:ea typeface="字魂飞驰标题体" panose="00000500000000000000" charset="-122"/>
              <a:cs typeface="字魂5号-无外润黑体" panose="00000500000000000000" charset="-122"/>
            </a:endParaRPr>
          </a:p>
        </p:txBody>
      </p:sp>
      <p:sp>
        <p:nvSpPr>
          <p:cNvPr id="20" name="矩形 19"/>
          <p:cNvSpPr/>
          <p:nvPr/>
        </p:nvSpPr>
        <p:spPr>
          <a:xfrm>
            <a:off x="4842510" y="2921000"/>
            <a:ext cx="2576830" cy="95885"/>
          </a:xfrm>
          <a:prstGeom prst="rect">
            <a:avLst/>
          </a:prstGeom>
          <a:solidFill>
            <a:srgbClr val="FFD8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27" name="文本框 26"/>
          <p:cNvSpPr txBox="1"/>
          <p:nvPr>
            <p:custDataLst>
              <p:tags r:id="rId2"/>
            </p:custDataLst>
          </p:nvPr>
        </p:nvSpPr>
        <p:spPr>
          <a:xfrm>
            <a:off x="1437005" y="3216910"/>
            <a:ext cx="9558655" cy="1815465"/>
          </a:xfrm>
          <a:prstGeom prst="rect">
            <a:avLst/>
          </a:prstGeom>
          <a:noFill/>
          <a:ln w="9525">
            <a:noFill/>
          </a:ln>
        </p:spPr>
        <p:txBody>
          <a:bodyPr wrap="square" rtlCol="0" anchor="t" anchorCtr="0">
            <a:noAutofit/>
          </a:bodyPr>
          <a:p>
            <a:pPr lvl="0" algn="ctr">
              <a:lnSpc>
                <a:spcPct val="150000"/>
              </a:lnSpc>
              <a:buClrTx/>
              <a:buSzTx/>
              <a:buFontTx/>
            </a:pP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a:t>
            </a:r>
            <a:r>
              <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rPr>
              <a:t>，Please enter what you want to fill in，Please enter what you want to fill in，Please enter what you want to fill in，Please enter what you want to fill in</a:t>
            </a:r>
            <a:endParaRPr lang="zh-CN" altLang="en-US" sz="1400">
              <a:solidFill>
                <a:srgbClr val="595959"/>
              </a:solidFill>
              <a:latin typeface="字魂5号-无外润黑体" panose="00000500000000000000" charset="-122"/>
              <a:ea typeface="字魂5号-无外润黑体" panose="00000500000000000000" charset="-122"/>
              <a:cs typeface="字魂5号-无外润黑体" panose="00000500000000000000" charset="-122"/>
              <a:sym typeface="+mn-ea"/>
            </a:endParaRPr>
          </a:p>
        </p:txBody>
      </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0160" y="-20955"/>
            <a:ext cx="12212320" cy="6878955"/>
          </a:xfrm>
          <a:prstGeom prst="rect">
            <a:avLst/>
          </a:prstGeom>
          <a:solidFill>
            <a:srgbClr val="D8E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1" name="圆角矩形 10"/>
          <p:cNvSpPr/>
          <p:nvPr>
            <p:custDataLst>
              <p:tags r:id="rId1"/>
            </p:custDataLst>
          </p:nvPr>
        </p:nvSpPr>
        <p:spPr>
          <a:xfrm>
            <a:off x="292735" y="255905"/>
            <a:ext cx="11607165" cy="6346825"/>
          </a:xfrm>
          <a:prstGeom prst="roundRect">
            <a:avLst>
              <a:gd name="adj" fmla="val 224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阿里巴巴普惠体 2.0 65 Medium" panose="00020600040101010101" charset="-122"/>
            </a:endParaRPr>
          </a:p>
        </p:txBody>
      </p:sp>
      <p:sp>
        <p:nvSpPr>
          <p:cNvPr id="12" name="文本框 11"/>
          <p:cNvSpPr txBox="1"/>
          <p:nvPr>
            <p:custDataLst>
              <p:tags r:id="rId2"/>
            </p:custDataLst>
          </p:nvPr>
        </p:nvSpPr>
        <p:spPr>
          <a:xfrm>
            <a:off x="5225415" y="554355"/>
            <a:ext cx="1741170" cy="521970"/>
          </a:xfrm>
          <a:prstGeom prst="rect">
            <a:avLst/>
          </a:prstGeom>
          <a:noFill/>
        </p:spPr>
        <p:txBody>
          <a:bodyPr wrap="square" rtlCol="0" anchor="t">
            <a:spAutoFit/>
          </a:bodyPr>
          <a:p>
            <a:pPr algn="ctr"/>
            <a:r>
              <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rPr>
              <a:t>活动介绍</a:t>
            </a:r>
            <a:endParaRPr lang="zh-CN" altLang="en-US" sz="2800">
              <a:solidFill>
                <a:srgbClr val="404040"/>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cxnSp>
        <p:nvCxnSpPr>
          <p:cNvPr id="17" name="直接连接符 16"/>
          <p:cNvCxnSpPr/>
          <p:nvPr>
            <p:custDataLst>
              <p:tags r:id="rId3"/>
            </p:custDataLst>
          </p:nvPr>
        </p:nvCxnSpPr>
        <p:spPr>
          <a:xfrm flipV="1">
            <a:off x="4759325" y="1075055"/>
            <a:ext cx="2651125" cy="10795"/>
          </a:xfrm>
          <a:prstGeom prst="line">
            <a:avLst/>
          </a:prstGeom>
          <a:ln>
            <a:gradFill>
              <a:gsLst>
                <a:gs pos="0">
                  <a:schemeClr val="bg1"/>
                </a:gs>
                <a:gs pos="52000">
                  <a:srgbClr val="70B355"/>
                </a:gs>
                <a:gs pos="100000">
                  <a:schemeClr val="bg1"/>
                </a:gs>
              </a:gsLst>
              <a:lin ang="0" scaled="1"/>
            </a:gra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4"/>
            </p:custDataLst>
          </p:nvPr>
        </p:nvSpPr>
        <p:spPr>
          <a:xfrm>
            <a:off x="3036570" y="1074420"/>
            <a:ext cx="6096000" cy="922020"/>
          </a:xfrm>
          <a:prstGeom prst="rect">
            <a:avLst/>
          </a:prstGeom>
          <a:noFill/>
        </p:spPr>
        <p:txBody>
          <a:bodyPr wrap="square" rtlCol="0" anchor="t">
            <a:spAutoFit/>
          </a:bodyPr>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“绿”野满山，万事“植”得</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a:p>
            <a:pPr lvl="0" algn="ctr">
              <a:lnSpc>
                <a:spcPct val="150000"/>
              </a:lnSpc>
              <a:buClrTx/>
              <a:buSzTx/>
              <a:buFontTx/>
            </a:pPr>
            <a:r>
              <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rPr>
              <a:t>全民参与创意环保绿植打卡活动</a:t>
            </a:r>
            <a:endParaRPr lang="zh-CN">
              <a:solidFill>
                <a:srgbClr val="70B355"/>
              </a:solidFill>
              <a:latin typeface="字魂飞驰标题体" panose="00000500000000000000" charset="-122"/>
              <a:ea typeface="字魂飞驰标题体" panose="00000500000000000000" charset="-122"/>
              <a:cs typeface="阿里巴巴普惠体 2.0 65 Medium" panose="00020600040101010101" charset="-122"/>
              <a:sym typeface="+mn-ea"/>
            </a:endParaRPr>
          </a:p>
        </p:txBody>
      </p:sp>
      <p:grpSp>
        <p:nvGrpSpPr>
          <p:cNvPr id="24" name="组合 23"/>
          <p:cNvGrpSpPr/>
          <p:nvPr/>
        </p:nvGrpSpPr>
        <p:grpSpPr>
          <a:xfrm>
            <a:off x="1158875" y="2432050"/>
            <a:ext cx="5995035" cy="3251200"/>
            <a:chOff x="1257" y="3463"/>
            <a:chExt cx="9441" cy="5120"/>
          </a:xfrm>
        </p:grpSpPr>
        <p:grpSp>
          <p:nvGrpSpPr>
            <p:cNvPr id="19" name="组合 18"/>
            <p:cNvGrpSpPr/>
            <p:nvPr/>
          </p:nvGrpSpPr>
          <p:grpSpPr>
            <a:xfrm>
              <a:off x="1257" y="3463"/>
              <a:ext cx="6806" cy="725"/>
              <a:chOff x="1257" y="3319"/>
              <a:chExt cx="6806" cy="725"/>
            </a:xfrm>
          </p:grpSpPr>
          <p:sp>
            <p:nvSpPr>
              <p:cNvPr id="20" name="椭圆 19"/>
              <p:cNvSpPr/>
              <p:nvPr>
                <p:custDataLst>
                  <p:tags r:id="rId5"/>
                </p:custDataLst>
              </p:nvPr>
            </p:nvSpPr>
            <p:spPr>
              <a:xfrm>
                <a:off x="1257" y="3605"/>
                <a:ext cx="302" cy="286"/>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21" name="文本框 20"/>
              <p:cNvSpPr txBox="1"/>
              <p:nvPr>
                <p:custDataLst>
                  <p:tags r:id="rId6"/>
                </p:custDataLst>
              </p:nvPr>
            </p:nvSpPr>
            <p:spPr>
              <a:xfrm>
                <a:off x="1663" y="3319"/>
                <a:ext cx="6400" cy="725"/>
              </a:xfrm>
              <a:prstGeom prst="rect">
                <a:avLst/>
              </a:prstGeom>
              <a:noFill/>
            </p:spPr>
            <p:txBody>
              <a:bodyPr wrap="square" rtlCol="0">
                <a:spAutoFit/>
              </a:bodyPr>
              <a:p>
                <a:pPr algn="l">
                  <a:lnSpc>
                    <a:spcPct val="150000"/>
                  </a:lnSpc>
                  <a:buClrTx/>
                  <a:buSzTx/>
                  <a:buNone/>
                </a:pPr>
                <a:r>
                  <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rPr>
                  <a:t>活动时间：</a:t>
                </a:r>
                <a:r>
                  <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rPr>
                  <a:t>xx月xx日  上午xx：00 -xx：00</a:t>
                </a:r>
                <a:endPar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endParaRPr>
              </a:p>
            </p:txBody>
          </p:sp>
        </p:grpSp>
        <p:grpSp>
          <p:nvGrpSpPr>
            <p:cNvPr id="22" name="组合 21"/>
            <p:cNvGrpSpPr/>
            <p:nvPr/>
          </p:nvGrpSpPr>
          <p:grpSpPr>
            <a:xfrm>
              <a:off x="1257" y="4133"/>
              <a:ext cx="9037" cy="1307"/>
              <a:chOff x="1257" y="3340"/>
              <a:chExt cx="9037" cy="1307"/>
            </a:xfrm>
          </p:grpSpPr>
          <p:sp>
            <p:nvSpPr>
              <p:cNvPr id="23" name="椭圆 22"/>
              <p:cNvSpPr/>
              <p:nvPr>
                <p:custDataLst>
                  <p:tags r:id="rId7"/>
                </p:custDataLst>
              </p:nvPr>
            </p:nvSpPr>
            <p:spPr>
              <a:xfrm>
                <a:off x="1257" y="3605"/>
                <a:ext cx="302" cy="286"/>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25" name="文本框 24"/>
              <p:cNvSpPr txBox="1"/>
              <p:nvPr>
                <p:custDataLst>
                  <p:tags r:id="rId8"/>
                </p:custDataLst>
              </p:nvPr>
            </p:nvSpPr>
            <p:spPr>
              <a:xfrm>
                <a:off x="1663" y="3340"/>
                <a:ext cx="8631" cy="1307"/>
              </a:xfrm>
              <a:prstGeom prst="rect">
                <a:avLst/>
              </a:prstGeom>
              <a:noFill/>
            </p:spPr>
            <p:txBody>
              <a:bodyPr wrap="square" rtlCol="0">
                <a:spAutoFit/>
              </a:bodyPr>
              <a:p>
                <a:pPr lvl="0" algn="l">
                  <a:lnSpc>
                    <a:spcPct val="150000"/>
                  </a:lnSpc>
                  <a:buClrTx/>
                  <a:buSzTx/>
                  <a:buFontTx/>
                </a:pPr>
                <a:r>
                  <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活动地点：</a:t>
                </a:r>
                <a:r>
                  <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26" name="组合 25"/>
            <p:cNvGrpSpPr/>
            <p:nvPr/>
          </p:nvGrpSpPr>
          <p:grpSpPr>
            <a:xfrm>
              <a:off x="1257" y="5414"/>
              <a:ext cx="9036" cy="1307"/>
              <a:chOff x="1257" y="3324"/>
              <a:chExt cx="9036" cy="1307"/>
            </a:xfrm>
          </p:grpSpPr>
          <p:sp>
            <p:nvSpPr>
              <p:cNvPr id="27" name="椭圆 26"/>
              <p:cNvSpPr/>
              <p:nvPr>
                <p:custDataLst>
                  <p:tags r:id="rId9"/>
                </p:custDataLst>
              </p:nvPr>
            </p:nvSpPr>
            <p:spPr>
              <a:xfrm>
                <a:off x="1257" y="3605"/>
                <a:ext cx="302" cy="286"/>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28" name="文本框 27"/>
              <p:cNvSpPr txBox="1"/>
              <p:nvPr>
                <p:custDataLst>
                  <p:tags r:id="rId10"/>
                </p:custDataLst>
              </p:nvPr>
            </p:nvSpPr>
            <p:spPr>
              <a:xfrm>
                <a:off x="1663" y="3324"/>
                <a:ext cx="8630" cy="1307"/>
              </a:xfrm>
              <a:prstGeom prst="rect">
                <a:avLst/>
              </a:prstGeom>
              <a:noFill/>
            </p:spPr>
            <p:txBody>
              <a:bodyPr wrap="square" rtlCol="0">
                <a:spAutoFit/>
              </a:bodyPr>
              <a:p>
                <a:pPr lvl="0" algn="l">
                  <a:lnSpc>
                    <a:spcPct val="150000"/>
                  </a:lnSpc>
                  <a:buClrTx/>
                  <a:buSzTx/>
                  <a:buFontTx/>
                </a:pPr>
                <a:r>
                  <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活动奖励：</a:t>
                </a:r>
                <a:r>
                  <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a:t>
                </a:r>
                <a:endPar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nvGrpSpPr>
            <p:cNvPr id="29" name="组合 28"/>
            <p:cNvGrpSpPr/>
            <p:nvPr/>
          </p:nvGrpSpPr>
          <p:grpSpPr>
            <a:xfrm>
              <a:off x="1257" y="6695"/>
              <a:ext cx="9441" cy="1888"/>
              <a:chOff x="1257" y="3324"/>
              <a:chExt cx="9441" cy="1888"/>
            </a:xfrm>
          </p:grpSpPr>
          <p:sp>
            <p:nvSpPr>
              <p:cNvPr id="30" name="椭圆 29"/>
              <p:cNvSpPr/>
              <p:nvPr>
                <p:custDataLst>
                  <p:tags r:id="rId11"/>
                </p:custDataLst>
              </p:nvPr>
            </p:nvSpPr>
            <p:spPr>
              <a:xfrm>
                <a:off x="1257" y="3605"/>
                <a:ext cx="302" cy="286"/>
              </a:xfrm>
              <a:prstGeom prst="ellipse">
                <a:avLst/>
              </a:prstGeom>
              <a:gradFill>
                <a:gsLst>
                  <a:gs pos="0">
                    <a:schemeClr val="accent3">
                      <a:lumMod val="50000"/>
                    </a:schemeClr>
                  </a:gs>
                  <a:gs pos="74000">
                    <a:schemeClr val="accent1">
                      <a:lumMod val="45000"/>
                      <a:lumOff val="55000"/>
                    </a:schemeClr>
                  </a:gs>
                  <a:gs pos="83000">
                    <a:schemeClr val="accent1">
                      <a:lumMod val="45000"/>
                      <a:lumOff val="55000"/>
                    </a:schemeClr>
                  </a:gs>
                  <a:gs pos="100000">
                    <a:srgbClr val="74C0B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65000"/>
                      <a:lumOff val="35000"/>
                    </a:schemeClr>
                  </a:solidFill>
                  <a:latin typeface="字魂5号-无外润黑体" panose="00000500000000000000" charset="-122"/>
                  <a:ea typeface="字魂5号-无外润黑体" panose="00000500000000000000" charset="-122"/>
                  <a:cs typeface="阿里巴巴普惠体 2.0 65 Medium" panose="00020600040101010101" charset="-122"/>
                </a:endParaRPr>
              </a:p>
            </p:txBody>
          </p:sp>
          <p:sp>
            <p:nvSpPr>
              <p:cNvPr id="31" name="文本框 30"/>
              <p:cNvSpPr txBox="1"/>
              <p:nvPr>
                <p:custDataLst>
                  <p:tags r:id="rId12"/>
                </p:custDataLst>
              </p:nvPr>
            </p:nvSpPr>
            <p:spPr>
              <a:xfrm>
                <a:off x="1663" y="3324"/>
                <a:ext cx="9035" cy="1888"/>
              </a:xfrm>
              <a:prstGeom prst="rect">
                <a:avLst/>
              </a:prstGeom>
              <a:noFill/>
            </p:spPr>
            <p:txBody>
              <a:bodyPr wrap="square" rtlCol="0">
                <a:spAutoFit/>
              </a:bodyPr>
              <a:p>
                <a:pPr lvl="0" algn="l">
                  <a:lnSpc>
                    <a:spcPct val="150000"/>
                  </a:lnSpc>
                  <a:buClrTx/>
                  <a:buSzTx/>
                  <a:buFontTx/>
                </a:pPr>
                <a:r>
                  <a:rPr lang="zh-CN" altLang="en-US" sz="1600">
                    <a:solidFill>
                      <a:schemeClr val="tx1">
                        <a:lumMod val="65000"/>
                        <a:lumOff val="35000"/>
                      </a:schemeClr>
                    </a:solidFill>
                    <a:latin typeface="阿里巴巴普惠体 2.0 105 Heavy" panose="00020600040101010101" charset="-122"/>
                    <a:ea typeface="阿里巴巴普惠体 2.0 105 Heavy" panose="00020600040101010101" charset="-122"/>
                    <a:cs typeface="阿里巴巴普惠体 2.0 65 Medium" panose="00020600040101010101" charset="-122"/>
                    <a:sym typeface="+mn-ea"/>
                  </a:rPr>
                  <a:t>额外奖励获取攻略：</a:t>
                </a:r>
                <a:r>
                  <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rPr>
                  <a:t>Please enter what you want to fill in，Please enter what you want to fill in，Please enter what you want to fill in，Please enter what you want to fill in</a:t>
                </a:r>
                <a:endParaRPr lang="zh-CN" altLang="en-US" sz="1600">
                  <a:solidFill>
                    <a:schemeClr val="tx1">
                      <a:lumMod val="65000"/>
                      <a:lumOff val="35000"/>
                    </a:schemeClr>
                  </a:solidFill>
                  <a:latin typeface="阿里巴巴普惠体 2.0 65 Medium" panose="00020600040101010101" charset="-122"/>
                  <a:ea typeface="阿里巴巴普惠体 2.0 65 Medium" panose="00020600040101010101" charset="-122"/>
                  <a:cs typeface="阿里巴巴普惠体 2.0 65 Medium" panose="00020600040101010101" charset="-122"/>
                  <a:sym typeface="+mn-ea"/>
                </a:endParaRPr>
              </a:p>
            </p:txBody>
          </p:sp>
        </p:grpSp>
      </p:grpSp>
      <p:pic>
        <p:nvPicPr>
          <p:cNvPr id="35" name="图片 34" descr="植物-1(改）"/>
          <p:cNvPicPr>
            <a:picLocks noChangeAspect="1"/>
          </p:cNvPicPr>
          <p:nvPr/>
        </p:nvPicPr>
        <p:blipFill>
          <a:blip r:embed="rId13"/>
          <a:srcRect l="5992" t="3593" r="49703" b="66574"/>
          <a:stretch>
            <a:fillRect/>
          </a:stretch>
        </p:blipFill>
        <p:spPr>
          <a:xfrm>
            <a:off x="7677150" y="2242185"/>
            <a:ext cx="3772535" cy="3396615"/>
          </a:xfrm>
          <a:prstGeom prst="rect">
            <a:avLst/>
          </a:prstGeom>
        </p:spPr>
      </p:pic>
      <p:pic>
        <p:nvPicPr>
          <p:cNvPr id="36" name="图片 35" descr="4"/>
          <p:cNvPicPr>
            <a:picLocks noChangeAspect="1"/>
          </p:cNvPicPr>
          <p:nvPr>
            <p:custDataLst>
              <p:tags r:id="rId14"/>
            </p:custDataLst>
          </p:nvPr>
        </p:nvPicPr>
        <p:blipFill>
          <a:blip r:embed="rId15"/>
          <a:srcRect t="32269" r="83333" b="37333"/>
          <a:stretch>
            <a:fillRect/>
          </a:stretch>
        </p:blipFill>
        <p:spPr>
          <a:xfrm flipH="1">
            <a:off x="-278765" y="31115"/>
            <a:ext cx="1828800" cy="2084705"/>
          </a:xfrm>
          <a:prstGeom prst="rect">
            <a:avLst/>
          </a:prstGeom>
        </p:spPr>
      </p:pic>
    </p:spTree>
    <p:custDataLst>
      <p:tags r:id="rId16"/>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4.xml><?xml version="1.0" encoding="utf-8"?>
<p:tagLst xmlns:p="http://schemas.openxmlformats.org/presentationml/2006/main">
  <p:tag name="KSO_WM_UNIT_PLACING_PICTURE_USER_VIEWPORT" val="{&quot;height&quot;:1597.4992125984252,&quot;width&quot;:7190}"/>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83.xml><?xml version="1.0" encoding="utf-8"?>
<p:tagLst xmlns:p="http://schemas.openxmlformats.org/presentationml/2006/main">
  <p:tag name="KSO_WM_UNIT_PLACING_PICTURE_USER_VIEWPORT" val="{&quot;height&quot;:1597.4992125984252,&quot;width&quot;:7190}"/>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BEAUTIFY_FLAG" val=""/>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34.xml><?xml version="1.0" encoding="utf-8"?>
<p:tagLst xmlns:p="http://schemas.openxmlformats.org/presentationml/2006/main">
  <p:tag name="KSO_WM_UNIT_PLACING_PICTURE_USER_VIEWPORT" val="{&quot;height&quot;:1597.4992125984252,&quot;width&quot;:7190}"/>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BEAUTIFY_FLAG" val=""/>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BEAUTIFY_FLAG" val=""/>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BEAUTIFY_FLAG" val=""/>
</p:tagLst>
</file>

<file path=ppt/tags/tag245.xml><?xml version="1.0" encoding="utf-8"?>
<p:tagLst xmlns:p="http://schemas.openxmlformats.org/presentationml/2006/main">
  <p:tag name="KSO_WM_BEAUTIFY_FLAG" val=""/>
</p:tagLst>
</file>

<file path=ppt/tags/tag246.xml><?xml version="1.0" encoding="utf-8"?>
<p:tagLst xmlns:p="http://schemas.openxmlformats.org/presentationml/2006/main">
  <p:tag name="KSO_WM_BEAUTIFY_FLAG" val=""/>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BEAUTIFY_FLAG" val=""/>
</p:tagLst>
</file>

<file path=ppt/tags/tag249.xml><?xml version="1.0" encoding="utf-8"?>
<p:tagLst xmlns:p="http://schemas.openxmlformats.org/presentationml/2006/main">
  <p:tag name="KSO_WM_BEAUTIFY_FLAG" val=""/>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BEAUTIFY_FLAG" val=""/>
</p:tagLst>
</file>

<file path=ppt/tags/tag251.xml><?xml version="1.0" encoding="utf-8"?>
<p:tagLst xmlns:p="http://schemas.openxmlformats.org/presentationml/2006/main">
  <p:tag name="KSO_WM_BEAUTIFY_FLAG" val=""/>
</p:tagLst>
</file>

<file path=ppt/tags/tag252.xml><?xml version="1.0" encoding="utf-8"?>
<p:tagLst xmlns:p="http://schemas.openxmlformats.org/presentationml/2006/main">
  <p:tag name="KSO_WM_BEAUTIFY_FLAG" val=""/>
</p:tagLst>
</file>

<file path=ppt/tags/tag25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BEAUTIFY_FLAG" val=""/>
</p:tagLst>
</file>

<file path=ppt/tags/tag257.xml><?xml version="1.0" encoding="utf-8"?>
<p:tagLst xmlns:p="http://schemas.openxmlformats.org/presentationml/2006/main">
  <p:tag name="KSO_WM_BEAUTIFY_FLAG" val=""/>
</p:tagLst>
</file>

<file path=ppt/tags/tag258.xml><?xml version="1.0" encoding="utf-8"?>
<p:tagLst xmlns:p="http://schemas.openxmlformats.org/presentationml/2006/main">
  <p:tag name="KSO_WM_BEAUTIFY_FLAG" val=""/>
</p:tagLst>
</file>

<file path=ppt/tags/tag259.xml><?xml version="1.0" encoding="utf-8"?>
<p:tagLst xmlns:p="http://schemas.openxmlformats.org/presentationml/2006/main">
  <p:tag name="KSO_WM_BEAUTIFY_FLAG" val=""/>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BEAUTIFY_FLAG" val=""/>
</p:tagLst>
</file>

<file path=ppt/tags/tag261.xml><?xml version="1.0" encoding="utf-8"?>
<p:tagLst xmlns:p="http://schemas.openxmlformats.org/presentationml/2006/main">
  <p:tag name="KSO_WM_BEAUTIFY_FLAG" val=""/>
</p:tagLst>
</file>

<file path=ppt/tags/tag262.xml><?xml version="1.0" encoding="utf-8"?>
<p:tagLst xmlns:p="http://schemas.openxmlformats.org/presentationml/2006/main">
  <p:tag name="KSO_WM_BEAUTIFY_FLAG" val=""/>
</p:tagLst>
</file>

<file path=ppt/tags/tag263.xml><?xml version="1.0" encoding="utf-8"?>
<p:tagLst xmlns:p="http://schemas.openxmlformats.org/presentationml/2006/main">
  <p:tag name="KSO_WM_BEAUTIFY_FLAG" val=""/>
</p:tagLst>
</file>

<file path=ppt/tags/tag264.xml><?xml version="1.0" encoding="utf-8"?>
<p:tagLst xmlns:p="http://schemas.openxmlformats.org/presentationml/2006/main">
  <p:tag name="KSO_WM_BEAUTIFY_FLAG" val=""/>
</p:tagLst>
</file>

<file path=ppt/tags/tag265.xml><?xml version="1.0" encoding="utf-8"?>
<p:tagLst xmlns:p="http://schemas.openxmlformats.org/presentationml/2006/main">
  <p:tag name="KSO_WM_BEAUTIFY_FLAG" val=""/>
</p:tagLst>
</file>

<file path=ppt/tags/tag266.xml><?xml version="1.0" encoding="utf-8"?>
<p:tagLst xmlns:p="http://schemas.openxmlformats.org/presentationml/2006/main">
  <p:tag name="KSO_WM_BEAUTIFY_FLAG" val=""/>
</p:tagLst>
</file>

<file path=ppt/tags/tag267.xml><?xml version="1.0" encoding="utf-8"?>
<p:tagLst xmlns:p="http://schemas.openxmlformats.org/presentationml/2006/main">
  <p:tag name="KSO_WM_BEAUTIFY_FLAG" val=""/>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BEAUTIFY_FLAG" val=""/>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BEAUTIFY_FLAG" val=""/>
</p:tagLst>
</file>

<file path=ppt/tags/tag2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72.xml><?xml version="1.0" encoding="utf-8"?>
<p:tagLst xmlns:p="http://schemas.openxmlformats.org/presentationml/2006/main">
  <p:tag name="KSO_WM_BEAUTIFY_FLAG" val=""/>
</p:tagLst>
</file>

<file path=ppt/tags/tag273.xml><?xml version="1.0" encoding="utf-8"?>
<p:tagLst xmlns:p="http://schemas.openxmlformats.org/presentationml/2006/main">
  <p:tag name="KSO_WM_BEAUTIFY_FLAG" val=""/>
</p:tagLst>
</file>

<file path=ppt/tags/tag274.xml><?xml version="1.0" encoding="utf-8"?>
<p:tagLst xmlns:p="http://schemas.openxmlformats.org/presentationml/2006/main">
  <p:tag name="KSO_WM_BEAUTIFY_FLAG" val=""/>
</p:tagLst>
</file>

<file path=ppt/tags/tag275.xml><?xml version="1.0" encoding="utf-8"?>
<p:tagLst xmlns:p="http://schemas.openxmlformats.org/presentationml/2006/main">
  <p:tag name="KSO_WM_BEAUTIFY_FLAG" val=""/>
</p:tagLst>
</file>

<file path=ppt/tags/tag276.xml><?xml version="1.0" encoding="utf-8"?>
<p:tagLst xmlns:p="http://schemas.openxmlformats.org/presentationml/2006/main">
  <p:tag name="KSO_WM_BEAUTIFY_FLAG" val=""/>
</p:tagLst>
</file>

<file path=ppt/tags/tag277.xml><?xml version="1.0" encoding="utf-8"?>
<p:tagLst xmlns:p="http://schemas.openxmlformats.org/presentationml/2006/main">
  <p:tag name="KSO_WM_BEAUTIFY_FLAG" val=""/>
</p:tagLst>
</file>

<file path=ppt/tags/tag278.xml><?xml version="1.0" encoding="utf-8"?>
<p:tagLst xmlns:p="http://schemas.openxmlformats.org/presentationml/2006/main">
  <p:tag name="KSO_WM_BEAUTIFY_FLAG" val=""/>
</p:tagLst>
</file>

<file path=ppt/tags/tag279.xml><?xml version="1.0" encoding="utf-8"?>
<p:tagLst xmlns:p="http://schemas.openxmlformats.org/presentationml/2006/main">
  <p:tag name="KSO_WM_BEAUTIFY_FLAG" val=""/>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UNIT_TABLE_BEAUTIFY" val="smartTable{38284d0c-4d39-4110-bdbe-d2d04a73664b}"/>
  <p:tag name="TABLE_ENDDRAG_ORIGIN_RECT" val="857*219"/>
  <p:tag name="TABLE_ENDDRAG_RECT" val="56*190*858*219"/>
  <p:tag name="KSO_WM_BEAUTIFY_FLAG" val=""/>
</p:tagLst>
</file>

<file path=ppt/tags/tag281.xml><?xml version="1.0" encoding="utf-8"?>
<p:tagLst xmlns:p="http://schemas.openxmlformats.org/presentationml/2006/main">
  <p:tag name="KSO_WM_BEAUTIFY_FLAG" val=""/>
</p:tagLst>
</file>

<file path=ppt/tags/tag28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83.xml><?xml version="1.0" encoding="utf-8"?>
<p:tagLst xmlns:p="http://schemas.openxmlformats.org/presentationml/2006/main">
  <p:tag name="KSO_WM_BEAUTIFY_FLAG" val=""/>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
</p:tagLst>
</file>

<file path=ppt/tags/tag28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87.xml><?xml version="1.0" encoding="utf-8"?>
<p:tagLst xmlns:p="http://schemas.openxmlformats.org/presentationml/2006/main">
  <p:tag name="KSO_WM_BEAUTIFY_FLAG" val=""/>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BEAUTIFY_FLAG" val=""/>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BEAUTIFY_FLAG" val=""/>
</p:tagLst>
</file>

<file path=ppt/tags/tag29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92.xml><?xml version="1.0" encoding="utf-8"?>
<p:tagLst xmlns:p="http://schemas.openxmlformats.org/presentationml/2006/main">
  <p:tag name="COMMONDATA" val="eyJoZGlkIjoiYTg5Yjc2NzcyYjFhNWY0MGNmMjRhZjJiYjc3M2E1ZDkifQ=="/>
  <p:tag name="KSO_WPP_MARK_KEY" val="a933149a-bf86-4248-b69d-01cdce55d2a5"/>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PLACING_PICTURE_USER_VIEWPORT" val="{&quot;height&quot;:1597.4992125984252,&quot;width&quot;:7190}"/>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5.xml><?xml version="1.0" encoding="utf-8"?>
<p:tagLst xmlns:p="http://schemas.openxmlformats.org/presentationml/2006/main">
  <p:tag name="KSO_WM_UNIT_PLACING_PICTURE_USER_VIEWPORT" val="{&quot;height&quot;:1597.4992125984252,&quot;width&quot;:7190}"/>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阿里巴巴普惠体 2.0 65 Medium"/>
        <a:ea typeface="阿里巴巴普惠体 2.0 65 Medium"/>
        <a:cs typeface=""/>
      </a:majorFont>
      <a:minorFont>
        <a:latin typeface="阿里巴巴普惠体 2.0 65 Medium"/>
        <a:ea typeface="阿里巴巴普惠体 2.0 65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阿里巴巴普惠体 2.0 65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阿里巴巴普惠体 2.0 65 Medium"/>
        <a:ea typeface=""/>
        <a:cs typeface=""/>
        <a:font script="Jpan" typeface="ＭＳ Ｐゴシック"/>
        <a:font script="Hang" typeface="맑은 고딕"/>
        <a:font script="Hans" typeface="阿里巴巴普惠体 2.0 65 Medium"/>
        <a:font script="Hant" typeface="新細明體"/>
        <a:font script="Arab" typeface="阿里巴巴普惠体 2.0 65 Medium"/>
        <a:font script="Hebr" typeface="阿里巴巴普惠体 2.0 65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阿里巴巴普惠体 2.0 65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阿里巴巴普惠体 2.0 65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阿里巴巴普惠体 2.0 65 Medium"/>
        <a:ea typeface=""/>
        <a:cs typeface=""/>
        <a:font script="Jpan" typeface="ＭＳ Ｐゴシック"/>
        <a:font script="Hang" typeface="맑은 고딕"/>
        <a:font script="Hans" typeface="阿里巴巴普惠体 2.0 65 Medium"/>
        <a:font script="Hant" typeface="新細明體"/>
        <a:font script="Arab" typeface="阿里巴巴普惠体 2.0 65 Medium"/>
        <a:font script="Hebr" typeface="阿里巴巴普惠体 2.0 65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阿里巴巴普惠体 2.0 65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8045</Words>
  <Application>WPS 演示</Application>
  <PresentationFormat>宽屏</PresentationFormat>
  <Paragraphs>367</Paragraphs>
  <Slides>21</Slides>
  <Notes>4</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21</vt:i4>
      </vt:variant>
    </vt:vector>
  </HeadingPairs>
  <TitlesOfParts>
    <vt:vector size="37" baseType="lpstr">
      <vt:lpstr>Arial</vt:lpstr>
      <vt:lpstr>宋体</vt:lpstr>
      <vt:lpstr>Wingdings</vt:lpstr>
      <vt:lpstr>Wingdings</vt:lpstr>
      <vt:lpstr>字魂飞驰标题体</vt:lpstr>
      <vt:lpstr>字魂5号-无外润黑体</vt:lpstr>
      <vt:lpstr>思源宋体</vt:lpstr>
      <vt:lpstr>阿里巴巴普惠体 Medium</vt:lpstr>
      <vt:lpstr>阿里巴巴普惠体 2.0 105 Heavy</vt:lpstr>
      <vt:lpstr>思源黑体 CN Medium</vt:lpstr>
      <vt:lpstr>阿里巴巴普惠体 2.0 65 Medium</vt:lpstr>
      <vt:lpstr>微软雅黑</vt:lpstr>
      <vt:lpstr>Arial Unicode MS</vt:lpstr>
      <vt:lpstr>Calibri</vt:lpstr>
      <vt:lpstr>阿里巴巴普惠体 2.0 45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陈鑫源</cp:lastModifiedBy>
  <cp:revision>158</cp:revision>
  <dcterms:created xsi:type="dcterms:W3CDTF">2019-06-19T02:08:00Z</dcterms:created>
  <dcterms:modified xsi:type="dcterms:W3CDTF">2023-06-11T07:11:23Z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2193AC4D379A4667B3267818570BA8FD_11</vt:lpwstr>
  </property>
</Properties>
</file>